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1429" y="914400"/>
            <a:ext cx="1447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Approve Change</a:t>
            </a:r>
            <a:endParaRPr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891429" y="1676400"/>
            <a:ext cx="1447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Create/Update Release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848847" y="2438400"/>
            <a:ext cx="1447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Development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848847" y="3169024"/>
            <a:ext cx="1447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Testing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3211047" y="1676400"/>
            <a:ext cx="1447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Report to Business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3211047" y="2438400"/>
            <a:ext cx="1447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Vendor</a:t>
            </a:r>
            <a:endParaRPr lang="en-US" sz="1200" dirty="0"/>
          </a:p>
        </p:txBody>
      </p:sp>
      <p:cxnSp>
        <p:nvCxnSpPr>
          <p:cNvPr id="11" name="Straight Arrow Connector 10"/>
          <p:cNvCxnSpPr>
            <a:stCxn id="4" idx="2"/>
            <a:endCxn id="5" idx="0"/>
          </p:cNvCxnSpPr>
          <p:nvPr/>
        </p:nvCxnSpPr>
        <p:spPr>
          <a:xfrm>
            <a:off x="1615329" y="1371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2"/>
          </p:cNvCxnSpPr>
          <p:nvPr/>
        </p:nvCxnSpPr>
        <p:spPr>
          <a:xfrm>
            <a:off x="1615329" y="2133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2"/>
            <a:endCxn id="7" idx="0"/>
          </p:cNvCxnSpPr>
          <p:nvPr/>
        </p:nvCxnSpPr>
        <p:spPr>
          <a:xfrm>
            <a:off x="1572747" y="2895600"/>
            <a:ext cx="0" cy="2734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3"/>
            <a:endCxn id="8" idx="1"/>
          </p:cNvCxnSpPr>
          <p:nvPr/>
        </p:nvCxnSpPr>
        <p:spPr>
          <a:xfrm>
            <a:off x="2339229" y="1905000"/>
            <a:ext cx="871818" cy="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iamond 19"/>
          <p:cNvSpPr/>
          <p:nvPr/>
        </p:nvSpPr>
        <p:spPr>
          <a:xfrm>
            <a:off x="838201" y="4114800"/>
            <a:ext cx="1458446" cy="6096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Test </a:t>
            </a:r>
            <a:endParaRPr lang="en-US" sz="1200" dirty="0"/>
          </a:p>
        </p:txBody>
      </p:sp>
      <p:sp>
        <p:nvSpPr>
          <p:cNvPr id="23" name="Rectangle 22"/>
          <p:cNvSpPr/>
          <p:nvPr/>
        </p:nvSpPr>
        <p:spPr>
          <a:xfrm>
            <a:off x="3193118" y="4191000"/>
            <a:ext cx="1447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Deployment</a:t>
            </a:r>
            <a:endParaRPr lang="en-US" sz="1200" dirty="0"/>
          </a:p>
        </p:txBody>
      </p:sp>
      <p:cxnSp>
        <p:nvCxnSpPr>
          <p:cNvPr id="35" name="Straight Arrow Connector 34"/>
          <p:cNvCxnSpPr>
            <a:stCxn id="7" idx="2"/>
            <a:endCxn id="20" idx="0"/>
          </p:cNvCxnSpPr>
          <p:nvPr/>
        </p:nvCxnSpPr>
        <p:spPr>
          <a:xfrm flipH="1">
            <a:off x="1567424" y="3626224"/>
            <a:ext cx="5323" cy="4885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0" idx="3"/>
          </p:cNvCxnSpPr>
          <p:nvPr/>
        </p:nvCxnSpPr>
        <p:spPr>
          <a:xfrm>
            <a:off x="2296647" y="44196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Diamond 40"/>
          <p:cNvSpPr/>
          <p:nvPr/>
        </p:nvSpPr>
        <p:spPr>
          <a:xfrm>
            <a:off x="5039847" y="4114800"/>
            <a:ext cx="1458446" cy="6096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Not OK</a:t>
            </a:r>
            <a:endParaRPr lang="en-US" sz="1200" dirty="0"/>
          </a:p>
        </p:txBody>
      </p:sp>
      <p:cxnSp>
        <p:nvCxnSpPr>
          <p:cNvPr id="43" name="Straight Arrow Connector 42"/>
          <p:cNvCxnSpPr>
            <a:stCxn id="23" idx="3"/>
            <a:endCxn id="41" idx="1"/>
          </p:cNvCxnSpPr>
          <p:nvPr/>
        </p:nvCxnSpPr>
        <p:spPr>
          <a:xfrm>
            <a:off x="4640918" y="4419600"/>
            <a:ext cx="39892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/>
          <p:nvPr/>
        </p:nvCxnSpPr>
        <p:spPr>
          <a:xfrm rot="5400000" flipH="1">
            <a:off x="2269612" y="1235589"/>
            <a:ext cx="2057400" cy="4920223"/>
          </a:xfrm>
          <a:prstGeom prst="bentConnector4">
            <a:avLst>
              <a:gd name="adj1" fmla="val -31373"/>
              <a:gd name="adj2" fmla="val 10464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20" idx="2"/>
            <a:endCxn id="6" idx="1"/>
          </p:cNvCxnSpPr>
          <p:nvPr/>
        </p:nvCxnSpPr>
        <p:spPr>
          <a:xfrm rot="5400000" flipH="1">
            <a:off x="179436" y="3336412"/>
            <a:ext cx="2057400" cy="718577"/>
          </a:xfrm>
          <a:prstGeom prst="bentConnector4">
            <a:avLst>
              <a:gd name="adj1" fmla="val -11111"/>
              <a:gd name="adj2" fmla="val 18569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Flowchart: Predefined Process 53"/>
          <p:cNvSpPr/>
          <p:nvPr/>
        </p:nvSpPr>
        <p:spPr>
          <a:xfrm>
            <a:off x="7291669" y="3016624"/>
            <a:ext cx="1295400" cy="457200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Close RM</a:t>
            </a:r>
            <a:endParaRPr lang="en-US" sz="1200" dirty="0"/>
          </a:p>
        </p:txBody>
      </p:sp>
      <p:cxnSp>
        <p:nvCxnSpPr>
          <p:cNvPr id="56" name="Straight Arrow Connector 55"/>
          <p:cNvCxnSpPr>
            <a:stCxn id="41" idx="3"/>
            <a:endCxn id="62" idx="1"/>
          </p:cNvCxnSpPr>
          <p:nvPr/>
        </p:nvCxnSpPr>
        <p:spPr>
          <a:xfrm>
            <a:off x="6498293" y="4419600"/>
            <a:ext cx="7171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6" idx="3"/>
            <a:endCxn id="9" idx="1"/>
          </p:cNvCxnSpPr>
          <p:nvPr/>
        </p:nvCxnSpPr>
        <p:spPr>
          <a:xfrm>
            <a:off x="2296647" y="2667000"/>
            <a:ext cx="9144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268368" y="321840"/>
            <a:ext cx="2472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RELEASE MANAGEMENT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7215469" y="4191000"/>
            <a:ext cx="1447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Solution/SOP</a:t>
            </a:r>
            <a:endParaRPr lang="en-US" sz="1200" dirty="0"/>
          </a:p>
        </p:txBody>
      </p:sp>
      <p:cxnSp>
        <p:nvCxnSpPr>
          <p:cNvPr id="67" name="Straight Arrow Connector 66"/>
          <p:cNvCxnSpPr>
            <a:stCxn id="62" idx="0"/>
            <a:endCxn id="54" idx="2"/>
          </p:cNvCxnSpPr>
          <p:nvPr/>
        </p:nvCxnSpPr>
        <p:spPr>
          <a:xfrm flipV="1">
            <a:off x="7939369" y="3473824"/>
            <a:ext cx="0" cy="717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7215469" y="46482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Accepted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215469" y="2587823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Closed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124200" y="3886200"/>
            <a:ext cx="21700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Assigned - Deployment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752600" y="2861247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Assigned - Test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694752" y="2124636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Assigned - </a:t>
            </a:r>
            <a:r>
              <a:rPr lang="en-US" sz="1400" dirty="0" err="1" smtClean="0">
                <a:solidFill>
                  <a:srgbClr val="FF0000"/>
                </a:solidFill>
              </a:rPr>
              <a:t>Dev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433482" y="28956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Assigned - Vendor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513480" y="4188023"/>
            <a:ext cx="534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OK</a:t>
            </a:r>
            <a:endParaRPr lang="en-US" sz="1400" dirty="0"/>
          </a:p>
        </p:txBody>
      </p:sp>
      <p:sp>
        <p:nvSpPr>
          <p:cNvPr id="75" name="TextBox 74"/>
          <p:cNvSpPr txBox="1"/>
          <p:nvPr/>
        </p:nvSpPr>
        <p:spPr>
          <a:xfrm>
            <a:off x="1218080" y="4645223"/>
            <a:ext cx="534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6628280" y="4131258"/>
            <a:ext cx="534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86526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36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</cp:revision>
  <dcterms:created xsi:type="dcterms:W3CDTF">2006-08-16T00:00:00Z</dcterms:created>
  <dcterms:modified xsi:type="dcterms:W3CDTF">2014-05-28T03:54:52Z</dcterms:modified>
</cp:coreProperties>
</file>