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4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94DB5-E391-4193-BFF4-FD5DF6040959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924-6C09-4C9B-A9A7-9F7012C0E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64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94DB5-E391-4193-BFF4-FD5DF6040959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924-6C09-4C9B-A9A7-9F7012C0E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94DB5-E391-4193-BFF4-FD5DF6040959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924-6C09-4C9B-A9A7-9F7012C0E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2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94DB5-E391-4193-BFF4-FD5DF6040959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924-6C09-4C9B-A9A7-9F7012C0E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12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94DB5-E391-4193-BFF4-FD5DF6040959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924-6C09-4C9B-A9A7-9F7012C0E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7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94DB5-E391-4193-BFF4-FD5DF6040959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924-6C09-4C9B-A9A7-9F7012C0E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661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94DB5-E391-4193-BFF4-FD5DF6040959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924-6C09-4C9B-A9A7-9F7012C0E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9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94DB5-E391-4193-BFF4-FD5DF6040959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924-6C09-4C9B-A9A7-9F7012C0E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4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94DB5-E391-4193-BFF4-FD5DF6040959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924-6C09-4C9B-A9A7-9F7012C0E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95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94DB5-E391-4193-BFF4-FD5DF6040959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924-6C09-4C9B-A9A7-9F7012C0E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2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94DB5-E391-4193-BFF4-FD5DF6040959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924-6C09-4C9B-A9A7-9F7012C0E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63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94DB5-E391-4193-BFF4-FD5DF6040959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88924-6C09-4C9B-A9A7-9F7012C0E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0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8468" y="8382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Create PM</a:t>
            </a:r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738468" y="15240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Diagnose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738468" y="3424518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Create Guideline</a:t>
            </a:r>
            <a:endParaRPr lang="en-US" sz="1200" dirty="0"/>
          </a:p>
        </p:txBody>
      </p:sp>
      <p:sp>
        <p:nvSpPr>
          <p:cNvPr id="7" name="Flowchart: Decision 6"/>
          <p:cNvSpPr/>
          <p:nvPr/>
        </p:nvSpPr>
        <p:spPr>
          <a:xfrm>
            <a:off x="547968" y="2355476"/>
            <a:ext cx="1676400" cy="6858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Diagnose Finding</a:t>
            </a:r>
            <a:endParaRPr lang="en-US" sz="1200" dirty="0"/>
          </a:p>
        </p:txBody>
      </p:sp>
      <p:sp>
        <p:nvSpPr>
          <p:cNvPr id="8" name="Flowchart: Decision 7"/>
          <p:cNvSpPr/>
          <p:nvPr/>
        </p:nvSpPr>
        <p:spPr>
          <a:xfrm>
            <a:off x="561415" y="4191000"/>
            <a:ext cx="1676400" cy="6858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Resolved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4343400" y="2552700"/>
            <a:ext cx="12954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Requirement Spec</a:t>
            </a:r>
            <a:endParaRPr lang="en-US" sz="1200" dirty="0"/>
          </a:p>
        </p:txBody>
      </p:sp>
      <p:sp>
        <p:nvSpPr>
          <p:cNvPr id="10" name="Flowchart: Magnetic Disk 9"/>
          <p:cNvSpPr/>
          <p:nvPr/>
        </p:nvSpPr>
        <p:spPr>
          <a:xfrm>
            <a:off x="2667000" y="5715000"/>
            <a:ext cx="1143000" cy="6858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KEDB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2667000" y="25527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Investigation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2667000" y="38862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Establish Workaround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5943600" y="2552700"/>
            <a:ext cx="1295400" cy="457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CM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7620000" y="2552700"/>
            <a:ext cx="1295400" cy="457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RM</a:t>
            </a:r>
            <a:endParaRPr lang="en-US" sz="1200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276600" y="3009900"/>
            <a:ext cx="0" cy="952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9" idx="1"/>
          </p:cNvCxnSpPr>
          <p:nvPr/>
        </p:nvCxnSpPr>
        <p:spPr>
          <a:xfrm>
            <a:off x="3962400" y="27813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9" idx="3"/>
            <a:endCxn id="13" idx="1"/>
          </p:cNvCxnSpPr>
          <p:nvPr/>
        </p:nvCxnSpPr>
        <p:spPr>
          <a:xfrm>
            <a:off x="5638800" y="27813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3" idx="3"/>
            <a:endCxn id="14" idx="1"/>
          </p:cNvCxnSpPr>
          <p:nvPr/>
        </p:nvCxnSpPr>
        <p:spPr>
          <a:xfrm>
            <a:off x="7239000" y="27813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" idx="2"/>
            <a:endCxn id="5" idx="0"/>
          </p:cNvCxnSpPr>
          <p:nvPr/>
        </p:nvCxnSpPr>
        <p:spPr>
          <a:xfrm>
            <a:off x="1386168" y="12954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7" idx="2"/>
            <a:endCxn id="6" idx="0"/>
          </p:cNvCxnSpPr>
          <p:nvPr/>
        </p:nvCxnSpPr>
        <p:spPr>
          <a:xfrm>
            <a:off x="1386168" y="3041276"/>
            <a:ext cx="0" cy="3832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5" idx="2"/>
            <a:endCxn id="7" idx="0"/>
          </p:cNvCxnSpPr>
          <p:nvPr/>
        </p:nvCxnSpPr>
        <p:spPr>
          <a:xfrm>
            <a:off x="1386168" y="1981200"/>
            <a:ext cx="0" cy="3742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6" idx="2"/>
            <a:endCxn id="8" idx="0"/>
          </p:cNvCxnSpPr>
          <p:nvPr/>
        </p:nvCxnSpPr>
        <p:spPr>
          <a:xfrm>
            <a:off x="1386168" y="3881718"/>
            <a:ext cx="13447" cy="3092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8" idx="2"/>
          </p:cNvCxnSpPr>
          <p:nvPr/>
        </p:nvCxnSpPr>
        <p:spPr>
          <a:xfrm>
            <a:off x="1399615" y="4876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endCxn id="6" idx="1"/>
          </p:cNvCxnSpPr>
          <p:nvPr/>
        </p:nvCxnSpPr>
        <p:spPr>
          <a:xfrm rot="5400000" flipH="1" flipV="1">
            <a:off x="199604" y="3979629"/>
            <a:ext cx="865374" cy="212353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7" idx="3"/>
          </p:cNvCxnSpPr>
          <p:nvPr/>
        </p:nvCxnSpPr>
        <p:spPr>
          <a:xfrm>
            <a:off x="2224368" y="2698376"/>
            <a:ext cx="3994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729503" y="530423"/>
            <a:ext cx="1043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Logged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590800" y="2206823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Assigned - analysis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114800" y="22098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Assigned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- </a:t>
            </a:r>
            <a:r>
              <a:rPr lang="en-US" sz="1400" dirty="0" err="1" smtClean="0">
                <a:solidFill>
                  <a:srgbClr val="FF0000"/>
                </a:solidFill>
              </a:rPr>
              <a:t>Req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114800" y="4518493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CM (Closed)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638300" y="2286000"/>
            <a:ext cx="1028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Tech Issue?</a:t>
            </a:r>
            <a:endParaRPr lang="en-US" sz="1400" dirty="0"/>
          </a:p>
        </p:txBody>
      </p:sp>
      <p:sp>
        <p:nvSpPr>
          <p:cNvPr id="81" name="TextBox 80"/>
          <p:cNvSpPr txBox="1"/>
          <p:nvPr/>
        </p:nvSpPr>
        <p:spPr>
          <a:xfrm>
            <a:off x="1371600" y="4873823"/>
            <a:ext cx="2398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Y</a:t>
            </a:r>
            <a:endParaRPr lang="en-US" sz="14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2237815" y="2667000"/>
            <a:ext cx="2398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Y</a:t>
            </a:r>
            <a:endParaRPr lang="en-US" sz="14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-8966" y="2355476"/>
            <a:ext cx="6589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N/A</a:t>
            </a:r>
            <a:endParaRPr lang="en-US" sz="1400" b="1" dirty="0"/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3409950" y="4343400"/>
            <a:ext cx="1905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2514600" y="3352800"/>
            <a:ext cx="1905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Assigned - workaround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47966" y="3121223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Assigned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- Guideline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31" name="Elbow Connector 30"/>
          <p:cNvCxnSpPr/>
          <p:nvPr/>
        </p:nvCxnSpPr>
        <p:spPr>
          <a:xfrm rot="5400000">
            <a:off x="7645400" y="2152650"/>
            <a:ext cx="12700" cy="1676400"/>
          </a:xfrm>
          <a:prstGeom prst="bentConnector3">
            <a:avLst>
              <a:gd name="adj1" fmla="val 67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6572250" y="3960724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RM (Closed)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033868" y="15240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Assigned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- Diagnose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00740" y="51816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Establish  Solution</a:t>
            </a:r>
            <a:endParaRPr lang="en-US" sz="1200" dirty="0"/>
          </a:p>
        </p:txBody>
      </p:sp>
      <p:cxnSp>
        <p:nvCxnSpPr>
          <p:cNvPr id="52" name="Elbow Connector 51"/>
          <p:cNvCxnSpPr>
            <a:stCxn id="7" idx="1"/>
            <a:endCxn id="8" idx="1"/>
          </p:cNvCxnSpPr>
          <p:nvPr/>
        </p:nvCxnSpPr>
        <p:spPr>
          <a:xfrm rot="10800000" flipH="1" flipV="1">
            <a:off x="547967" y="2698376"/>
            <a:ext cx="13447" cy="1835524"/>
          </a:xfrm>
          <a:prstGeom prst="bentConnector3">
            <a:avLst>
              <a:gd name="adj1" fmla="val -170000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Flowchart: Predefined Process 54"/>
          <p:cNvSpPr/>
          <p:nvPr/>
        </p:nvSpPr>
        <p:spPr>
          <a:xfrm>
            <a:off x="700740" y="5943600"/>
            <a:ext cx="1295400" cy="5334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Close PM</a:t>
            </a:r>
            <a:endParaRPr lang="en-US" dirty="0"/>
          </a:p>
        </p:txBody>
      </p:sp>
      <p:cxnSp>
        <p:nvCxnSpPr>
          <p:cNvPr id="61" name="Straight Arrow Connector 60"/>
          <p:cNvCxnSpPr>
            <a:stCxn id="76" idx="2"/>
            <a:endCxn id="55" idx="0"/>
          </p:cNvCxnSpPr>
          <p:nvPr/>
        </p:nvCxnSpPr>
        <p:spPr>
          <a:xfrm>
            <a:off x="1348440" y="5638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stCxn id="76" idx="3"/>
            <a:endCxn id="10" idx="1"/>
          </p:cNvCxnSpPr>
          <p:nvPr/>
        </p:nvCxnSpPr>
        <p:spPr>
          <a:xfrm>
            <a:off x="1996140" y="5410200"/>
            <a:ext cx="1242360" cy="3048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1611406" y="482627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Resolved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710268" y="530423"/>
            <a:ext cx="2656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PROBLEM MANAGEMENT</a:t>
            </a:r>
            <a:endParaRPr lang="en-US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6934200" y="2226987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Approve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67" name="Oval 66"/>
          <p:cNvSpPr/>
          <p:nvPr/>
        </p:nvSpPr>
        <p:spPr>
          <a:xfrm>
            <a:off x="5638800" y="1905000"/>
            <a:ext cx="361950" cy="3077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5791200" y="2226987"/>
            <a:ext cx="0" cy="55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13" idx="2"/>
            <a:endCxn id="8" idx="3"/>
          </p:cNvCxnSpPr>
          <p:nvPr/>
        </p:nvCxnSpPr>
        <p:spPr>
          <a:xfrm rot="5400000">
            <a:off x="3652558" y="1595158"/>
            <a:ext cx="1524000" cy="435348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73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55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Incident / Service Request</dc:title>
  <dc:creator>USER</dc:creator>
  <cp:lastModifiedBy>USER</cp:lastModifiedBy>
  <cp:revision>12</cp:revision>
  <dcterms:created xsi:type="dcterms:W3CDTF">2014-05-27T04:57:26Z</dcterms:created>
  <dcterms:modified xsi:type="dcterms:W3CDTF">2014-05-28T03:57:43Z</dcterms:modified>
</cp:coreProperties>
</file>