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4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5BFE0-61E2-41E3-A683-63A2C1A8D1BF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29D0-131C-4517-8D4D-DE0150DB7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9790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5BFE0-61E2-41E3-A683-63A2C1A8D1BF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29D0-131C-4517-8D4D-DE0150DB7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267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5BFE0-61E2-41E3-A683-63A2C1A8D1BF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29D0-131C-4517-8D4D-DE0150DB7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843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5BFE0-61E2-41E3-A683-63A2C1A8D1BF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29D0-131C-4517-8D4D-DE0150DB7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535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5BFE0-61E2-41E3-A683-63A2C1A8D1BF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29D0-131C-4517-8D4D-DE0150DB7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6536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5BFE0-61E2-41E3-A683-63A2C1A8D1BF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29D0-131C-4517-8D4D-DE0150DB7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306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5BFE0-61E2-41E3-A683-63A2C1A8D1BF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29D0-131C-4517-8D4D-DE0150DB7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1280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5BFE0-61E2-41E3-A683-63A2C1A8D1BF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29D0-131C-4517-8D4D-DE0150DB7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90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5BFE0-61E2-41E3-A683-63A2C1A8D1BF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29D0-131C-4517-8D4D-DE0150DB7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71657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5BFE0-61E2-41E3-A683-63A2C1A8D1BF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29D0-131C-4517-8D4D-DE0150DB7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375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5BFE0-61E2-41E3-A683-63A2C1A8D1BF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8329D0-131C-4517-8D4D-DE0150DB7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431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5BFE0-61E2-41E3-A683-63A2C1A8D1BF}" type="datetimeFigureOut">
              <a:rPr lang="en-US" smtClean="0"/>
              <a:t>5/28/2014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329D0-131C-4517-8D4D-DE0150DB74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3668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84350" y="1671918"/>
            <a:ext cx="1066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Create RFC</a:t>
            </a:r>
            <a:endParaRPr lang="en-US" sz="1200" dirty="0"/>
          </a:p>
        </p:txBody>
      </p:sp>
      <p:sp>
        <p:nvSpPr>
          <p:cNvPr id="5" name="Rectangle 4"/>
          <p:cNvSpPr/>
          <p:nvPr/>
        </p:nvSpPr>
        <p:spPr>
          <a:xfrm>
            <a:off x="1784350" y="2357718"/>
            <a:ext cx="1066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Review RFC</a:t>
            </a:r>
            <a:endParaRPr lang="en-US" sz="1200" dirty="0"/>
          </a:p>
        </p:txBody>
      </p:sp>
      <p:sp>
        <p:nvSpPr>
          <p:cNvPr id="6" name="Rectangle 5"/>
          <p:cNvSpPr/>
          <p:nvPr/>
        </p:nvSpPr>
        <p:spPr>
          <a:xfrm>
            <a:off x="488950" y="2929218"/>
            <a:ext cx="990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Reject RFC – With Reason</a:t>
            </a:r>
            <a:endParaRPr lang="en-US" sz="1200" dirty="0"/>
          </a:p>
        </p:txBody>
      </p:sp>
      <p:sp>
        <p:nvSpPr>
          <p:cNvPr id="9" name="Flowchart: Predefined Process 8"/>
          <p:cNvSpPr/>
          <p:nvPr/>
        </p:nvSpPr>
        <p:spPr>
          <a:xfrm>
            <a:off x="488950" y="4639236"/>
            <a:ext cx="990600" cy="385482"/>
          </a:xfrm>
          <a:prstGeom prst="flowChartPredefined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Close</a:t>
            </a:r>
            <a:endParaRPr lang="en-US" sz="1200" dirty="0"/>
          </a:p>
        </p:txBody>
      </p:sp>
      <p:sp>
        <p:nvSpPr>
          <p:cNvPr id="10" name="Flowchart: Decision 9"/>
          <p:cNvSpPr/>
          <p:nvPr/>
        </p:nvSpPr>
        <p:spPr>
          <a:xfrm>
            <a:off x="1708150" y="2967318"/>
            <a:ext cx="1219200" cy="4572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Verify</a:t>
            </a:r>
            <a:endParaRPr lang="en-US" sz="1200" dirty="0"/>
          </a:p>
        </p:txBody>
      </p:sp>
      <p:cxnSp>
        <p:nvCxnSpPr>
          <p:cNvPr id="12" name="Straight Arrow Connector 11"/>
          <p:cNvCxnSpPr>
            <a:stCxn id="10" idx="1"/>
            <a:endCxn id="6" idx="3"/>
          </p:cNvCxnSpPr>
          <p:nvPr/>
        </p:nvCxnSpPr>
        <p:spPr>
          <a:xfrm flipH="1">
            <a:off x="1479550" y="3195918"/>
            <a:ext cx="228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4" idx="2"/>
            <a:endCxn id="5" idx="0"/>
          </p:cNvCxnSpPr>
          <p:nvPr/>
        </p:nvCxnSpPr>
        <p:spPr>
          <a:xfrm>
            <a:off x="2317750" y="1976718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5" idx="2"/>
            <a:endCxn id="10" idx="0"/>
          </p:cNvCxnSpPr>
          <p:nvPr/>
        </p:nvCxnSpPr>
        <p:spPr>
          <a:xfrm>
            <a:off x="2317750" y="2662518"/>
            <a:ext cx="0" cy="304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6" idx="2"/>
            <a:endCxn id="9" idx="0"/>
          </p:cNvCxnSpPr>
          <p:nvPr/>
        </p:nvCxnSpPr>
        <p:spPr>
          <a:xfrm>
            <a:off x="984250" y="3462618"/>
            <a:ext cx="0" cy="11766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Flowchart: Decision 23"/>
          <p:cNvSpPr/>
          <p:nvPr/>
        </p:nvSpPr>
        <p:spPr>
          <a:xfrm>
            <a:off x="1708150" y="3742018"/>
            <a:ext cx="1219200" cy="4572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Emergency</a:t>
            </a:r>
            <a:endParaRPr lang="en-US" sz="1200" dirty="0"/>
          </a:p>
        </p:txBody>
      </p:sp>
      <p:cxnSp>
        <p:nvCxnSpPr>
          <p:cNvPr id="26" name="Straight Arrow Connector 25"/>
          <p:cNvCxnSpPr>
            <a:stCxn id="10" idx="2"/>
            <a:endCxn id="24" idx="0"/>
          </p:cNvCxnSpPr>
          <p:nvPr/>
        </p:nvCxnSpPr>
        <p:spPr>
          <a:xfrm>
            <a:off x="2317750" y="3424518"/>
            <a:ext cx="0" cy="3175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1479550" y="2891118"/>
            <a:ext cx="190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</a:t>
            </a:r>
            <a:endParaRPr lang="en-US" sz="1200" dirty="0"/>
          </a:p>
        </p:txBody>
      </p:sp>
      <p:sp>
        <p:nvSpPr>
          <p:cNvPr id="29" name="Rectangle 28"/>
          <p:cNvSpPr/>
          <p:nvPr/>
        </p:nvSpPr>
        <p:spPr>
          <a:xfrm>
            <a:off x="1822450" y="4648200"/>
            <a:ext cx="990600" cy="528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Assess and approve</a:t>
            </a:r>
            <a:endParaRPr lang="en-US" sz="1200" dirty="0"/>
          </a:p>
        </p:txBody>
      </p:sp>
      <p:cxnSp>
        <p:nvCxnSpPr>
          <p:cNvPr id="31" name="Straight Arrow Connector 30"/>
          <p:cNvCxnSpPr>
            <a:stCxn id="24" idx="2"/>
            <a:endCxn id="29" idx="0"/>
          </p:cNvCxnSpPr>
          <p:nvPr/>
        </p:nvCxnSpPr>
        <p:spPr>
          <a:xfrm>
            <a:off x="2317750" y="4199218"/>
            <a:ext cx="0" cy="44898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851150" y="3693619"/>
            <a:ext cx="1905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3155950" y="3818218"/>
            <a:ext cx="990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Details RFC</a:t>
            </a:r>
            <a:endParaRPr lang="en-US" sz="1200" dirty="0"/>
          </a:p>
        </p:txBody>
      </p:sp>
      <p:cxnSp>
        <p:nvCxnSpPr>
          <p:cNvPr id="35" name="Straight Arrow Connector 34"/>
          <p:cNvCxnSpPr>
            <a:stCxn id="24" idx="3"/>
            <a:endCxn id="33" idx="1"/>
          </p:cNvCxnSpPr>
          <p:nvPr/>
        </p:nvCxnSpPr>
        <p:spPr>
          <a:xfrm>
            <a:off x="2927350" y="3970618"/>
            <a:ext cx="228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Flowchart: Decision 35"/>
          <p:cNvSpPr/>
          <p:nvPr/>
        </p:nvSpPr>
        <p:spPr>
          <a:xfrm>
            <a:off x="4375150" y="3742018"/>
            <a:ext cx="1219200" cy="4572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Catagorise</a:t>
            </a:r>
            <a:endParaRPr lang="en-US" sz="1200" dirty="0"/>
          </a:p>
        </p:txBody>
      </p:sp>
      <p:cxnSp>
        <p:nvCxnSpPr>
          <p:cNvPr id="38" name="Straight Arrow Connector 37"/>
          <p:cNvCxnSpPr>
            <a:stCxn id="33" idx="3"/>
            <a:endCxn id="36" idx="1"/>
          </p:cNvCxnSpPr>
          <p:nvPr/>
        </p:nvCxnSpPr>
        <p:spPr>
          <a:xfrm>
            <a:off x="4146550" y="3970618"/>
            <a:ext cx="2286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4451350" y="2967318"/>
            <a:ext cx="1066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err="1" smtClean="0"/>
              <a:t>CreateTask</a:t>
            </a:r>
            <a:endParaRPr lang="en-US" sz="1200" dirty="0"/>
          </a:p>
        </p:txBody>
      </p:sp>
      <p:sp>
        <p:nvSpPr>
          <p:cNvPr id="40" name="Rectangle 39"/>
          <p:cNvSpPr/>
          <p:nvPr/>
        </p:nvSpPr>
        <p:spPr>
          <a:xfrm>
            <a:off x="4451350" y="2433918"/>
            <a:ext cx="1066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Fulfill the Request</a:t>
            </a:r>
            <a:endParaRPr lang="en-US" sz="1200" dirty="0"/>
          </a:p>
        </p:txBody>
      </p:sp>
      <p:sp>
        <p:nvSpPr>
          <p:cNvPr id="41" name="Rectangle 40"/>
          <p:cNvSpPr/>
          <p:nvPr/>
        </p:nvSpPr>
        <p:spPr>
          <a:xfrm>
            <a:off x="4451350" y="1748118"/>
            <a:ext cx="10668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Complete Task</a:t>
            </a:r>
            <a:endParaRPr lang="en-US" sz="1200" dirty="0"/>
          </a:p>
        </p:txBody>
      </p:sp>
      <p:cxnSp>
        <p:nvCxnSpPr>
          <p:cNvPr id="43" name="Straight Arrow Connector 42"/>
          <p:cNvCxnSpPr>
            <a:stCxn id="36" idx="0"/>
            <a:endCxn id="39" idx="2"/>
          </p:cNvCxnSpPr>
          <p:nvPr/>
        </p:nvCxnSpPr>
        <p:spPr>
          <a:xfrm flipV="1">
            <a:off x="4984750" y="3272118"/>
            <a:ext cx="0" cy="4699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>
            <a:stCxn id="39" idx="0"/>
            <a:endCxn id="40" idx="2"/>
          </p:cNvCxnSpPr>
          <p:nvPr/>
        </p:nvCxnSpPr>
        <p:spPr>
          <a:xfrm flipV="1">
            <a:off x="4984750" y="2738718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>
            <a:stCxn id="40" idx="0"/>
            <a:endCxn id="41" idx="2"/>
          </p:cNvCxnSpPr>
          <p:nvPr/>
        </p:nvCxnSpPr>
        <p:spPr>
          <a:xfrm flipV="1">
            <a:off x="4984750" y="2052918"/>
            <a:ext cx="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4254500" y="3272118"/>
            <a:ext cx="8826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Standard Change</a:t>
            </a:r>
            <a:endParaRPr lang="en-US" sz="1200" dirty="0"/>
          </a:p>
        </p:txBody>
      </p:sp>
      <p:sp>
        <p:nvSpPr>
          <p:cNvPr id="55" name="Rectangle 54"/>
          <p:cNvSpPr/>
          <p:nvPr/>
        </p:nvSpPr>
        <p:spPr>
          <a:xfrm>
            <a:off x="6127750" y="3818218"/>
            <a:ext cx="990600" cy="304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Assessment</a:t>
            </a:r>
            <a:endParaRPr lang="en-US" sz="1200" dirty="0"/>
          </a:p>
        </p:txBody>
      </p:sp>
      <p:cxnSp>
        <p:nvCxnSpPr>
          <p:cNvPr id="58" name="Straight Arrow Connector 57"/>
          <p:cNvCxnSpPr>
            <a:stCxn id="36" idx="3"/>
            <a:endCxn id="55" idx="1"/>
          </p:cNvCxnSpPr>
          <p:nvPr/>
        </p:nvCxnSpPr>
        <p:spPr>
          <a:xfrm>
            <a:off x="5594350" y="3970618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5899150" y="3576918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CAB</a:t>
            </a:r>
            <a:endParaRPr lang="en-US" sz="1200" dirty="0"/>
          </a:p>
        </p:txBody>
      </p:sp>
      <p:sp>
        <p:nvSpPr>
          <p:cNvPr id="61" name="TextBox 60"/>
          <p:cNvSpPr txBox="1"/>
          <p:nvPr/>
        </p:nvSpPr>
        <p:spPr>
          <a:xfrm>
            <a:off x="5435491" y="3496236"/>
            <a:ext cx="63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Minor/</a:t>
            </a:r>
            <a:br>
              <a:rPr lang="en-US" sz="1200" dirty="0" smtClean="0"/>
            </a:br>
            <a:r>
              <a:rPr lang="en-US" sz="1200" dirty="0" smtClean="0"/>
              <a:t>Major</a:t>
            </a:r>
            <a:endParaRPr lang="en-US" sz="1200" dirty="0"/>
          </a:p>
        </p:txBody>
      </p:sp>
      <p:sp>
        <p:nvSpPr>
          <p:cNvPr id="62" name="TextBox 61"/>
          <p:cNvSpPr txBox="1"/>
          <p:nvPr/>
        </p:nvSpPr>
        <p:spPr>
          <a:xfrm>
            <a:off x="1708150" y="4415118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ECAB</a:t>
            </a:r>
            <a:endParaRPr lang="en-US" sz="1200" dirty="0"/>
          </a:p>
        </p:txBody>
      </p:sp>
      <p:cxnSp>
        <p:nvCxnSpPr>
          <p:cNvPr id="66" name="Straight Arrow Connector 65"/>
          <p:cNvCxnSpPr>
            <a:stCxn id="29" idx="2"/>
          </p:cNvCxnSpPr>
          <p:nvPr/>
        </p:nvCxnSpPr>
        <p:spPr>
          <a:xfrm>
            <a:off x="2317750" y="5177118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2317750" y="5212985"/>
            <a:ext cx="1295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-Define the </a:t>
            </a:r>
            <a:r>
              <a:rPr lang="en-US" sz="1200" dirty="0" err="1" smtClean="0"/>
              <a:t>proc</a:t>
            </a:r>
            <a:endParaRPr lang="en-US" sz="1200" dirty="0" smtClean="0"/>
          </a:p>
          <a:p>
            <a:r>
              <a:rPr lang="en-US" sz="1200" dirty="0" smtClean="0"/>
              <a:t>e.g. DR</a:t>
            </a:r>
            <a:endParaRPr lang="en-US" sz="1200" dirty="0"/>
          </a:p>
        </p:txBody>
      </p:sp>
      <p:sp>
        <p:nvSpPr>
          <p:cNvPr id="68" name="Flowchart: Decision 67"/>
          <p:cNvSpPr/>
          <p:nvPr/>
        </p:nvSpPr>
        <p:spPr>
          <a:xfrm>
            <a:off x="7499350" y="3756008"/>
            <a:ext cx="1219200" cy="457200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Approve</a:t>
            </a:r>
            <a:endParaRPr lang="en-US" sz="1200" dirty="0"/>
          </a:p>
        </p:txBody>
      </p:sp>
      <p:cxnSp>
        <p:nvCxnSpPr>
          <p:cNvPr id="70" name="Straight Arrow Connector 69"/>
          <p:cNvCxnSpPr>
            <a:stCxn id="55" idx="3"/>
            <a:endCxn id="68" idx="1"/>
          </p:cNvCxnSpPr>
          <p:nvPr/>
        </p:nvCxnSpPr>
        <p:spPr>
          <a:xfrm>
            <a:off x="7118350" y="3970618"/>
            <a:ext cx="381000" cy="139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Oval 79"/>
          <p:cNvSpPr/>
          <p:nvPr/>
        </p:nvSpPr>
        <p:spPr>
          <a:xfrm>
            <a:off x="4775200" y="990600"/>
            <a:ext cx="4191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81" name="Oval 80"/>
          <p:cNvSpPr/>
          <p:nvPr/>
        </p:nvSpPr>
        <p:spPr>
          <a:xfrm>
            <a:off x="7899400" y="2977617"/>
            <a:ext cx="4191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83" name="Straight Arrow Connector 82"/>
          <p:cNvCxnSpPr>
            <a:stCxn id="68" idx="0"/>
            <a:endCxn id="81" idx="4"/>
          </p:cNvCxnSpPr>
          <p:nvPr/>
        </p:nvCxnSpPr>
        <p:spPr>
          <a:xfrm flipV="1">
            <a:off x="8108950" y="3358617"/>
            <a:ext cx="0" cy="3973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41" idx="0"/>
            <a:endCxn id="80" idx="4"/>
          </p:cNvCxnSpPr>
          <p:nvPr/>
        </p:nvCxnSpPr>
        <p:spPr>
          <a:xfrm flipV="1">
            <a:off x="4984750" y="1371600"/>
            <a:ext cx="0" cy="37651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Rectangle 86"/>
          <p:cNvSpPr/>
          <p:nvPr/>
        </p:nvSpPr>
        <p:spPr>
          <a:xfrm>
            <a:off x="1670050" y="5710518"/>
            <a:ext cx="1158240" cy="528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Release  Management</a:t>
            </a:r>
            <a:endParaRPr lang="en-US" sz="1200" dirty="0"/>
          </a:p>
        </p:txBody>
      </p:sp>
      <p:sp>
        <p:nvSpPr>
          <p:cNvPr id="89" name="TextBox 88"/>
          <p:cNvSpPr txBox="1"/>
          <p:nvPr/>
        </p:nvSpPr>
        <p:spPr>
          <a:xfrm>
            <a:off x="8108950" y="3447837"/>
            <a:ext cx="8826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Reject</a:t>
            </a:r>
            <a:endParaRPr lang="en-US" sz="1200" dirty="0"/>
          </a:p>
        </p:txBody>
      </p:sp>
      <p:sp>
        <p:nvSpPr>
          <p:cNvPr id="2" name="TextBox 1"/>
          <p:cNvSpPr txBox="1"/>
          <p:nvPr/>
        </p:nvSpPr>
        <p:spPr>
          <a:xfrm>
            <a:off x="3244958" y="240268"/>
            <a:ext cx="21968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Change Management</a:t>
            </a:r>
          </a:p>
        </p:txBody>
      </p:sp>
      <p:sp>
        <p:nvSpPr>
          <p:cNvPr id="49" name="Oval 48"/>
          <p:cNvSpPr/>
          <p:nvPr/>
        </p:nvSpPr>
        <p:spPr>
          <a:xfrm>
            <a:off x="774700" y="2281518"/>
            <a:ext cx="4191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7" name="Straight Arrow Connector 6"/>
          <p:cNvCxnSpPr>
            <a:stCxn id="49" idx="4"/>
            <a:endCxn id="6" idx="0"/>
          </p:cNvCxnSpPr>
          <p:nvPr/>
        </p:nvCxnSpPr>
        <p:spPr>
          <a:xfrm>
            <a:off x="984250" y="2662518"/>
            <a:ext cx="0" cy="266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279400" y="3818218"/>
            <a:ext cx="4191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698500" y="4009091"/>
            <a:ext cx="28575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3498850" y="5763247"/>
            <a:ext cx="4191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59" name="Straight Arrow Connector 58"/>
          <p:cNvCxnSpPr>
            <a:endCxn id="57" idx="2"/>
          </p:cNvCxnSpPr>
          <p:nvPr/>
        </p:nvCxnSpPr>
        <p:spPr>
          <a:xfrm flipV="1">
            <a:off x="2822575" y="5953747"/>
            <a:ext cx="676275" cy="1755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tangle 62"/>
          <p:cNvSpPr/>
          <p:nvPr/>
        </p:nvSpPr>
        <p:spPr>
          <a:xfrm>
            <a:off x="7499350" y="5579478"/>
            <a:ext cx="1158240" cy="52891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Release  Management</a:t>
            </a:r>
            <a:endParaRPr lang="en-US" sz="1200" dirty="0"/>
          </a:p>
        </p:txBody>
      </p:sp>
      <p:sp>
        <p:nvSpPr>
          <p:cNvPr id="64" name="Oval 63"/>
          <p:cNvSpPr/>
          <p:nvPr/>
        </p:nvSpPr>
        <p:spPr>
          <a:xfrm>
            <a:off x="6623050" y="5653437"/>
            <a:ext cx="4191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</a:t>
            </a:r>
            <a:endParaRPr lang="en-US" dirty="0"/>
          </a:p>
        </p:txBody>
      </p:sp>
      <p:cxnSp>
        <p:nvCxnSpPr>
          <p:cNvPr id="21" name="Straight Arrow Connector 20"/>
          <p:cNvCxnSpPr>
            <a:stCxn id="63" idx="1"/>
            <a:endCxn id="64" idx="6"/>
          </p:cNvCxnSpPr>
          <p:nvPr/>
        </p:nvCxnSpPr>
        <p:spPr>
          <a:xfrm flipH="1">
            <a:off x="7042150" y="5843937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68" idx="3"/>
            <a:endCxn id="63" idx="3"/>
          </p:cNvCxnSpPr>
          <p:nvPr/>
        </p:nvCxnSpPr>
        <p:spPr>
          <a:xfrm flipH="1">
            <a:off x="8657590" y="3984608"/>
            <a:ext cx="60960" cy="1859329"/>
          </a:xfrm>
          <a:prstGeom prst="bentConnector3">
            <a:avLst>
              <a:gd name="adj1" fmla="val -375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Elbow Connector 64"/>
          <p:cNvCxnSpPr>
            <a:stCxn id="68" idx="2"/>
            <a:endCxn id="61" idx="2"/>
          </p:cNvCxnSpPr>
          <p:nvPr/>
        </p:nvCxnSpPr>
        <p:spPr>
          <a:xfrm rot="5400000" flipH="1">
            <a:off x="6803317" y="2907576"/>
            <a:ext cx="255307" cy="2355959"/>
          </a:xfrm>
          <a:prstGeom prst="bentConnector3">
            <a:avLst>
              <a:gd name="adj1" fmla="val -308413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TextBox 85"/>
          <p:cNvSpPr txBox="1"/>
          <p:nvPr/>
        </p:nvSpPr>
        <p:spPr>
          <a:xfrm>
            <a:off x="5899150" y="4667037"/>
            <a:ext cx="1219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Not enough info</a:t>
            </a:r>
            <a:endParaRPr lang="en-US" sz="1200" dirty="0"/>
          </a:p>
        </p:txBody>
      </p:sp>
      <p:sp>
        <p:nvSpPr>
          <p:cNvPr id="91" name="TextBox 90"/>
          <p:cNvSpPr txBox="1"/>
          <p:nvPr/>
        </p:nvSpPr>
        <p:spPr>
          <a:xfrm>
            <a:off x="2813050" y="5934636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Closed</a:t>
            </a:r>
            <a:endParaRPr lang="en-US" sz="1200" dirty="0"/>
          </a:p>
        </p:txBody>
      </p:sp>
      <p:sp>
        <p:nvSpPr>
          <p:cNvPr id="92" name="TextBox 91"/>
          <p:cNvSpPr txBox="1"/>
          <p:nvPr/>
        </p:nvSpPr>
        <p:spPr>
          <a:xfrm>
            <a:off x="323850" y="4158717"/>
            <a:ext cx="685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/>
              <a:t>Closed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373509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59</Words>
  <Application>Microsoft Office PowerPoint</Application>
  <PresentationFormat>On-screen Show (4:3)</PresentationFormat>
  <Paragraphs>35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Change Management</dc:title>
  <dc:creator>USER</dc:creator>
  <cp:lastModifiedBy>USER</cp:lastModifiedBy>
  <cp:revision>9</cp:revision>
  <dcterms:created xsi:type="dcterms:W3CDTF">2014-05-27T07:27:41Z</dcterms:created>
  <dcterms:modified xsi:type="dcterms:W3CDTF">2014-05-28T03:55:39Z</dcterms:modified>
</cp:coreProperties>
</file>