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6" r:id="rId4"/>
    <p:sldId id="288" r:id="rId5"/>
    <p:sldId id="271" r:id="rId6"/>
    <p:sldId id="270" r:id="rId7"/>
    <p:sldId id="281" r:id="rId8"/>
    <p:sldId id="269" r:id="rId9"/>
    <p:sldId id="280" r:id="rId10"/>
    <p:sldId id="287" r:id="rId11"/>
    <p:sldId id="273" r:id="rId12"/>
    <p:sldId id="282" r:id="rId13"/>
    <p:sldId id="275" r:id="rId14"/>
    <p:sldId id="274" r:id="rId15"/>
    <p:sldId id="286" r:id="rId16"/>
    <p:sldId id="277" r:id="rId17"/>
    <p:sldId id="278" r:id="rId18"/>
    <p:sldId id="283" r:id="rId19"/>
    <p:sldId id="284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5DBC-E958-4CCC-B75C-718E9E726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9380A-0811-4E3C-BB29-6BDFECCA4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7D6FF-6A1E-4562-AF78-BFF7542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87960-6380-4E69-BCE6-5DD978DF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631A3-45A9-446D-89ED-F4F862D9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974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809B-A03C-4F03-B094-5104448B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3554D-E661-490F-BEBF-0DF3DCDC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63EE0-0F7B-497C-9272-C95085A7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0554-7868-496E-BB80-D0153564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4941-6182-4C2A-A7FA-683DB1F5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08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75C7A-DC29-4C16-A656-B2DF5FA70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6159-3DD9-4525-84D5-568C1FE5C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9D457-8451-4F78-8E94-FA19132B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BD3D-1977-4FF7-BD5E-BC58BB07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BB53-86A7-4F0A-A64F-2D2AF765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4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5D77-38BA-4828-B0D7-BE8F0965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074F-FD0C-42B5-A705-7ADE40B0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22836-9403-4D9E-8398-4213E159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7EB6-8D09-435A-A8A1-0815D100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64E3C-A2C6-41A6-9992-C7E0EEF7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32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9520-8EF2-4766-9DA1-2DA01F3F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3AFF-39EF-40EE-931E-E373F53A7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57E3-691E-410C-B6B1-83476F72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260E-2374-4B51-B777-C3BC7212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93185-08D2-4B55-9563-812C121D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029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7297-5079-4A30-A5C3-BADD6386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DD6A-97F8-47BD-9621-AC8587643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A5EA8-567A-47F9-BE7B-962E49680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25BBF-A2E8-4460-95F7-9D08D178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DE6CF-BB3A-46D6-913E-69182CDF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3C827-0044-41FC-8EF8-12C0F560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698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EF06-84E8-4D1D-867A-E732D5AC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CB556-E840-4C4B-A68C-3DA71810E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9530E-2E49-4E51-8730-1DCF23E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CF3E2-6AF6-418B-826A-4C1A1B1D5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CCC89-5B5F-4415-89A2-2284C04E7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12932-0145-4E57-BB8D-AB254239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5F188-73DA-490D-87D5-B0B33B4A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B9141-F0B6-4356-82DD-30ED6CA3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4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A1A5-4E75-4694-9A59-1E3522AE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13645-0D41-49AE-A214-E4D7D7CC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C8CB8-309E-4D88-BF94-82A001E5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B70A4-ACAC-428C-A5A8-F8A1F035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870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CE3B-D380-4F51-827F-E8F8C1AD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1333F-CDF1-445F-BB7C-A7F8A95A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8E6E-A5D1-4BC0-B531-C3F4E3D8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11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250C-3608-4AB7-94C8-291CC29A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34CD-C183-433D-817C-8B1A0233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5CB6A-3004-44D9-B7CF-60950F0E0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477FB-E407-4C6B-99D8-D434A126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31A5E-7BCC-4CA5-83DE-2B91DA75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8B77-8762-4256-800E-9B7AFDD5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527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D8F4-C3EB-4394-B978-4738309A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9666FD-175C-4A22-919F-F8220753C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118C1-F4EE-4B93-8C86-039F64D2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80017-BB9B-49BB-8A3D-7E2BECEB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69606-3523-4B08-AFF1-D0756D8E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973F-0620-4D0F-9620-F82F6012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975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39D97-51F4-41E1-B0DB-2312C8D7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A8DC4-CBE4-46D3-8FBE-0E748498B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6C392-D6EB-4BBA-BD81-F5D778A44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DE41-D5D2-43CD-924F-FC0F37A8AB72}" type="datetimeFigureOut">
              <a:rPr lang="en-MY" smtClean="0"/>
              <a:t>4/1/2022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12485-A476-4EA2-B3B9-AC006504F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1B63-1860-4BC9-8222-440B9B048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2079-9BDB-4898-A085-6E271CA69A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76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D868A4-1A86-4D94-AB14-47E040FD3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Urban Warfare Test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62DE6-3B20-4C06-A695-FB57414B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00272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B3C0F-ADD0-42CA-9262-3A2768C1A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4" y="140027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7DC15-4978-44BE-8CA5-AC6C5909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48" y="1400272"/>
            <a:ext cx="2619375" cy="1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E77A3A-A14F-4641-988D-DD7EDD323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8" y="811570"/>
            <a:ext cx="10815735" cy="5867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8509"/>
            <a:ext cx="11123646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Location 2B – Sungai </a:t>
            </a:r>
            <a:r>
              <a:rPr lang="en-MY" sz="3600" b="1" dirty="0" err="1">
                <a:solidFill>
                  <a:schemeClr val="tx2"/>
                </a:solidFill>
              </a:rPr>
              <a:t>Buloh</a:t>
            </a:r>
            <a:r>
              <a:rPr lang="en-MY" sz="3600" b="1" dirty="0">
                <a:solidFill>
                  <a:schemeClr val="tx2"/>
                </a:solidFill>
              </a:rPr>
              <a:t> (~2KM Radius)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99BCA21-5D9C-4D60-9851-88ED58F3F2C4}"/>
              </a:ext>
            </a:extLst>
          </p:cNvPr>
          <p:cNvSpPr/>
          <p:nvPr/>
        </p:nvSpPr>
        <p:spPr>
          <a:xfrm>
            <a:off x="10580914" y="6596743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2A26A9-3E81-49AD-924B-915CF10F27D4}"/>
              </a:ext>
            </a:extLst>
          </p:cNvPr>
          <p:cNvSpPr/>
          <p:nvPr/>
        </p:nvSpPr>
        <p:spPr>
          <a:xfrm>
            <a:off x="2960912" y="180137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AE8D89-B3E7-4C1B-88AC-124CF1EAE226}"/>
              </a:ext>
            </a:extLst>
          </p:cNvPr>
          <p:cNvSpPr/>
          <p:nvPr/>
        </p:nvSpPr>
        <p:spPr>
          <a:xfrm>
            <a:off x="3483427" y="17973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A8B526-2330-42F2-8454-38AFF4BD8786}"/>
              </a:ext>
            </a:extLst>
          </p:cNvPr>
          <p:cNvSpPr/>
          <p:nvPr/>
        </p:nvSpPr>
        <p:spPr>
          <a:xfrm>
            <a:off x="4005942" y="17973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DA849C-8C58-44F9-AFD0-65E8978F5F4D}"/>
              </a:ext>
            </a:extLst>
          </p:cNvPr>
          <p:cNvSpPr/>
          <p:nvPr/>
        </p:nvSpPr>
        <p:spPr>
          <a:xfrm>
            <a:off x="4528457" y="1793269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06A7D7-D817-49C4-8E4C-4834D2729AD4}"/>
              </a:ext>
            </a:extLst>
          </p:cNvPr>
          <p:cNvSpPr/>
          <p:nvPr/>
        </p:nvSpPr>
        <p:spPr>
          <a:xfrm>
            <a:off x="5043191" y="1796097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95642-2F35-48C9-8FDF-D9EFCD1B378E}"/>
              </a:ext>
            </a:extLst>
          </p:cNvPr>
          <p:cNvSpPr/>
          <p:nvPr/>
        </p:nvSpPr>
        <p:spPr>
          <a:xfrm>
            <a:off x="5565706" y="1792044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90A9FB-81B3-4031-9C70-555111833629}"/>
              </a:ext>
            </a:extLst>
          </p:cNvPr>
          <p:cNvSpPr/>
          <p:nvPr/>
        </p:nvSpPr>
        <p:spPr>
          <a:xfrm>
            <a:off x="6088221" y="1792044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94FE7-BFBE-4DC1-A919-8A59B406AA6C}"/>
              </a:ext>
            </a:extLst>
          </p:cNvPr>
          <p:cNvSpPr/>
          <p:nvPr/>
        </p:nvSpPr>
        <p:spPr>
          <a:xfrm>
            <a:off x="6610736" y="1787991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FC478C-FEA4-40CB-98AF-2F10D4276CF2}"/>
              </a:ext>
            </a:extLst>
          </p:cNvPr>
          <p:cNvSpPr/>
          <p:nvPr/>
        </p:nvSpPr>
        <p:spPr>
          <a:xfrm>
            <a:off x="7126251" y="1787991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A84003-EA02-4F3E-8B23-FB8912E1E7A0}"/>
              </a:ext>
            </a:extLst>
          </p:cNvPr>
          <p:cNvSpPr/>
          <p:nvPr/>
        </p:nvSpPr>
        <p:spPr>
          <a:xfrm>
            <a:off x="7648766" y="1783938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EF51DF-E46F-4284-B64D-3966158E45A3}"/>
              </a:ext>
            </a:extLst>
          </p:cNvPr>
          <p:cNvSpPr/>
          <p:nvPr/>
        </p:nvSpPr>
        <p:spPr>
          <a:xfrm rot="16200000">
            <a:off x="2627511" y="2070157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9A16ED-90BA-4062-B472-2BE94CC94A26}"/>
              </a:ext>
            </a:extLst>
          </p:cNvPr>
          <p:cNvSpPr/>
          <p:nvPr/>
        </p:nvSpPr>
        <p:spPr>
          <a:xfrm rot="16200000">
            <a:off x="2633120" y="259672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8BCD0A-0B12-49AB-8C7D-EB883C80BB9D}"/>
              </a:ext>
            </a:extLst>
          </p:cNvPr>
          <p:cNvSpPr/>
          <p:nvPr/>
        </p:nvSpPr>
        <p:spPr>
          <a:xfrm rot="16200000">
            <a:off x="2638730" y="3119240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9A474C-B946-4499-BA98-8C859455AF98}"/>
              </a:ext>
            </a:extLst>
          </p:cNvPr>
          <p:cNvSpPr/>
          <p:nvPr/>
        </p:nvSpPr>
        <p:spPr>
          <a:xfrm rot="16200000">
            <a:off x="2638730" y="364175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2DE9CF-3658-4119-9847-166A7BA3CA56}"/>
              </a:ext>
            </a:extLst>
          </p:cNvPr>
          <p:cNvSpPr/>
          <p:nvPr/>
        </p:nvSpPr>
        <p:spPr>
          <a:xfrm rot="16200000">
            <a:off x="2648055" y="41207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D9D584-7C4E-40CB-8789-82CFC9E52759}"/>
              </a:ext>
            </a:extLst>
          </p:cNvPr>
          <p:cNvSpPr/>
          <p:nvPr/>
        </p:nvSpPr>
        <p:spPr>
          <a:xfrm rot="16200000">
            <a:off x="2657380" y="4625911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114EEB-C397-46DF-A429-5678462071C6}"/>
              </a:ext>
            </a:extLst>
          </p:cNvPr>
          <p:cNvSpPr/>
          <p:nvPr/>
        </p:nvSpPr>
        <p:spPr>
          <a:xfrm rot="16200000">
            <a:off x="2650385" y="5148426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452458-A914-4563-852D-9E79689AC5CB}"/>
              </a:ext>
            </a:extLst>
          </p:cNvPr>
          <p:cNvSpPr/>
          <p:nvPr/>
        </p:nvSpPr>
        <p:spPr>
          <a:xfrm rot="16200000">
            <a:off x="2648223" y="5627493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06A179-4BC9-42C1-AEE5-8D58F18D4246}"/>
              </a:ext>
            </a:extLst>
          </p:cNvPr>
          <p:cNvSpPr/>
          <p:nvPr/>
        </p:nvSpPr>
        <p:spPr>
          <a:xfrm rot="16200000">
            <a:off x="2638731" y="61315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626F60C-FD0A-4C46-AEC7-09A35D986A63}"/>
              </a:ext>
            </a:extLst>
          </p:cNvPr>
          <p:cNvSpPr/>
          <p:nvPr/>
        </p:nvSpPr>
        <p:spPr>
          <a:xfrm>
            <a:off x="4528455" y="2928577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07DECAE0-6573-4B4A-92CA-38C9F84A18FD}"/>
              </a:ext>
            </a:extLst>
          </p:cNvPr>
          <p:cNvSpPr/>
          <p:nvPr/>
        </p:nvSpPr>
        <p:spPr>
          <a:xfrm>
            <a:off x="5708331" y="2130120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2D7D093-D78C-41DD-8AFE-08002178A9A8}"/>
              </a:ext>
            </a:extLst>
          </p:cNvPr>
          <p:cNvSpPr/>
          <p:nvPr/>
        </p:nvSpPr>
        <p:spPr>
          <a:xfrm>
            <a:off x="4781159" y="3933196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F9F58E0-655E-443D-AE76-ADE6576B6355}"/>
              </a:ext>
            </a:extLst>
          </p:cNvPr>
          <p:cNvSpPr/>
          <p:nvPr/>
        </p:nvSpPr>
        <p:spPr>
          <a:xfrm>
            <a:off x="7163834" y="3753282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8BBFFAC-8F2F-4C68-8D7B-B02A9AE2CD10}"/>
              </a:ext>
            </a:extLst>
          </p:cNvPr>
          <p:cNvSpPr/>
          <p:nvPr/>
        </p:nvSpPr>
        <p:spPr>
          <a:xfrm>
            <a:off x="7147241" y="2218783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6B889A95-F98C-4219-82AF-5FEB56712447}"/>
              </a:ext>
            </a:extLst>
          </p:cNvPr>
          <p:cNvSpPr/>
          <p:nvPr/>
        </p:nvSpPr>
        <p:spPr>
          <a:xfrm>
            <a:off x="6419455" y="3770768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483F7643-E3E7-402D-9B4B-485A38E55D1F}"/>
              </a:ext>
            </a:extLst>
          </p:cNvPr>
          <p:cNvSpPr/>
          <p:nvPr/>
        </p:nvSpPr>
        <p:spPr>
          <a:xfrm>
            <a:off x="7993224" y="2962153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164D0D7-6A09-41B2-80C5-CBF46A224B0A}"/>
              </a:ext>
            </a:extLst>
          </p:cNvPr>
          <p:cNvSpPr/>
          <p:nvPr/>
        </p:nvSpPr>
        <p:spPr>
          <a:xfrm>
            <a:off x="3502334" y="3950523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1812C3-2B6B-4F41-A107-BF9D15F54321}"/>
              </a:ext>
            </a:extLst>
          </p:cNvPr>
          <p:cNvCxnSpPr>
            <a:stCxn id="47" idx="5"/>
            <a:endCxn id="42" idx="1"/>
          </p:cNvCxnSpPr>
          <p:nvPr/>
        </p:nvCxnSpPr>
        <p:spPr>
          <a:xfrm flipV="1">
            <a:off x="3824240" y="4169612"/>
            <a:ext cx="1064221" cy="1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366026E9-4811-4B33-8A11-99384C6586B7}"/>
              </a:ext>
            </a:extLst>
          </p:cNvPr>
          <p:cNvSpPr/>
          <p:nvPr/>
        </p:nvSpPr>
        <p:spPr>
          <a:xfrm>
            <a:off x="649254" y="829148"/>
            <a:ext cx="11019453" cy="786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171DD3-4E49-4447-AE9A-F89912FB1B03}"/>
              </a:ext>
            </a:extLst>
          </p:cNvPr>
          <p:cNvSpPr/>
          <p:nvPr/>
        </p:nvSpPr>
        <p:spPr>
          <a:xfrm>
            <a:off x="649254" y="811570"/>
            <a:ext cx="5189376" cy="4925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INDUSTRIAL FACTORIES (FLAT LAND)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3ADDF-D7B2-4AC6-84AD-41CC227F86E6}"/>
              </a:ext>
            </a:extLst>
          </p:cNvPr>
          <p:cNvSpPr/>
          <p:nvPr/>
        </p:nvSpPr>
        <p:spPr>
          <a:xfrm>
            <a:off x="746451" y="6359754"/>
            <a:ext cx="10711542" cy="391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202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Mobile – Convoy / Parallel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845901"/>
          <a:ext cx="105156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Distance Between MPU5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&lt;250m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1 - 500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1 - 1000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– 500 - 1000 - 2000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1501 - 2000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4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  <a:p>
                      <a:endParaRPr lang="en-MY" dirty="0"/>
                    </a:p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0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SNR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Screen Shots</a:t>
                      </a:r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Ping </a:t>
                      </a:r>
                    </a:p>
                    <a:p>
                      <a:r>
                        <a:rPr lang="en-MY" sz="1600" dirty="0"/>
                        <a:t>Command To Any</a:t>
                      </a:r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Command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Throughput </a:t>
                      </a:r>
                    </a:p>
                    <a:p>
                      <a:r>
                        <a:rPr lang="en-MY" sz="1600" dirty="0"/>
                        <a:t>Command To Any</a:t>
                      </a:r>
                    </a:p>
                    <a:p>
                      <a:endParaRPr lang="en-MY" sz="1600" dirty="0"/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Command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Throughput / </a:t>
                      </a:r>
                    </a:p>
                    <a:p>
                      <a:r>
                        <a:rPr lang="en-MY" sz="1600" dirty="0"/>
                        <a:t>Any To Any (3 Sets)</a:t>
                      </a:r>
                    </a:p>
                    <a:p>
                      <a:endParaRPr lang="en-MY" sz="1600" dirty="0"/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Run 3 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F49D6F-13B4-4960-8938-77D14AE1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45" y="1615314"/>
            <a:ext cx="992083" cy="800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97BFA-2CD4-4BF2-8982-0975CA43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0" y="1615314"/>
            <a:ext cx="1987420" cy="800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F5AA6-E983-4956-9870-E17E1496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90" y="1776297"/>
            <a:ext cx="1322579" cy="63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5EFE0-B443-4EAC-8798-D8D55468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14" y="1615314"/>
            <a:ext cx="3471772" cy="14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7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Mobile – Convoy / Parallel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6EC62-E120-4C11-BC64-F323A08AF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" y="800634"/>
            <a:ext cx="10786188" cy="5896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8BC185-0396-4E89-82EB-A73D273709F0}"/>
              </a:ext>
            </a:extLst>
          </p:cNvPr>
          <p:cNvSpPr/>
          <p:nvPr/>
        </p:nvSpPr>
        <p:spPr>
          <a:xfrm>
            <a:off x="649254" y="829148"/>
            <a:ext cx="11019453" cy="786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C1016-3511-4212-83B1-130B03B6FB0F}"/>
              </a:ext>
            </a:extLst>
          </p:cNvPr>
          <p:cNvSpPr/>
          <p:nvPr/>
        </p:nvSpPr>
        <p:spPr>
          <a:xfrm>
            <a:off x="649254" y="811570"/>
            <a:ext cx="5189376" cy="4925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CONVOY / PARALLEL (300m to 500m apart) – Speed </a:t>
            </a:r>
          </a:p>
          <a:p>
            <a:pPr algn="ctr"/>
            <a:r>
              <a:rPr lang="en-MY" dirty="0">
                <a:solidFill>
                  <a:schemeClr val="tx1"/>
                </a:solidFill>
              </a:rPr>
              <a:t>10-20km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BCD1AF-8BB6-44BA-9BCA-89AA68176572}"/>
              </a:ext>
            </a:extLst>
          </p:cNvPr>
          <p:cNvSpPr/>
          <p:nvPr/>
        </p:nvSpPr>
        <p:spPr>
          <a:xfrm>
            <a:off x="642258" y="6394668"/>
            <a:ext cx="10786188" cy="391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C656D9E-BCDD-4FF8-8AE8-2BB74E9569E5}"/>
              </a:ext>
            </a:extLst>
          </p:cNvPr>
          <p:cNvSpPr/>
          <p:nvPr/>
        </p:nvSpPr>
        <p:spPr>
          <a:xfrm>
            <a:off x="4911795" y="4228597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52CFD6E-898C-41B8-AB04-B56A31B27320}"/>
              </a:ext>
            </a:extLst>
          </p:cNvPr>
          <p:cNvSpPr/>
          <p:nvPr/>
        </p:nvSpPr>
        <p:spPr>
          <a:xfrm>
            <a:off x="4886910" y="3532332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4D6B0EE-19F4-4BAC-A0B6-F6AC9A088B0E}"/>
              </a:ext>
            </a:extLst>
          </p:cNvPr>
          <p:cNvSpPr/>
          <p:nvPr/>
        </p:nvSpPr>
        <p:spPr>
          <a:xfrm>
            <a:off x="5316118" y="5055543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ED45684-DE90-4ED5-A827-4F8A63F9A8A9}"/>
              </a:ext>
            </a:extLst>
          </p:cNvPr>
          <p:cNvSpPr/>
          <p:nvPr/>
        </p:nvSpPr>
        <p:spPr>
          <a:xfrm>
            <a:off x="3074065" y="4749507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B411F3F-09C7-4D8A-980E-EAC3A2701692}"/>
              </a:ext>
            </a:extLst>
          </p:cNvPr>
          <p:cNvSpPr/>
          <p:nvPr/>
        </p:nvSpPr>
        <p:spPr>
          <a:xfrm>
            <a:off x="6612291" y="4634730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5A15FA0-CC23-4FB3-AE6D-0BBF5F20DBAB}"/>
              </a:ext>
            </a:extLst>
          </p:cNvPr>
          <p:cNvSpPr/>
          <p:nvPr/>
        </p:nvSpPr>
        <p:spPr>
          <a:xfrm>
            <a:off x="7753736" y="5055544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4F9A369-DA30-4040-8F06-EBC21D8149E2}"/>
              </a:ext>
            </a:extLst>
          </p:cNvPr>
          <p:cNvSpPr/>
          <p:nvPr/>
        </p:nvSpPr>
        <p:spPr>
          <a:xfrm>
            <a:off x="5891908" y="4513092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84359D4-89C9-4063-B3CA-774AADC22874}"/>
              </a:ext>
            </a:extLst>
          </p:cNvPr>
          <p:cNvSpPr/>
          <p:nvPr/>
        </p:nvSpPr>
        <p:spPr>
          <a:xfrm>
            <a:off x="3664610" y="4483347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981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9828C7D-619F-45C5-926F-13FBD5DCC28C}"/>
              </a:ext>
            </a:extLst>
          </p:cNvPr>
          <p:cNvSpPr/>
          <p:nvPr/>
        </p:nvSpPr>
        <p:spPr>
          <a:xfrm>
            <a:off x="947442" y="5369792"/>
            <a:ext cx="8597383" cy="1369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Road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3BA040-53B2-438B-9204-4EA12DABA7CB}"/>
              </a:ext>
            </a:extLst>
          </p:cNvPr>
          <p:cNvSpPr/>
          <p:nvPr/>
        </p:nvSpPr>
        <p:spPr>
          <a:xfrm>
            <a:off x="924119" y="1248796"/>
            <a:ext cx="8597383" cy="1112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Road</a:t>
            </a:r>
          </a:p>
          <a:p>
            <a:pPr algn="ctr"/>
            <a:endParaRPr lang="en-MY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01BAE6-83E6-4740-B95B-FCE13DAF36D8}"/>
              </a:ext>
            </a:extLst>
          </p:cNvPr>
          <p:cNvSpPr/>
          <p:nvPr/>
        </p:nvSpPr>
        <p:spPr>
          <a:xfrm>
            <a:off x="924118" y="3763418"/>
            <a:ext cx="8597383" cy="9842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Road</a:t>
            </a:r>
          </a:p>
          <a:p>
            <a:pPr algn="ctr"/>
            <a:endParaRPr lang="en-MY" dirty="0"/>
          </a:p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Formation 2 – Mobile (Convoy  / Parallel)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102580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4F4B7C0-A5A7-42F0-B939-CE49288827B9}"/>
              </a:ext>
            </a:extLst>
          </p:cNvPr>
          <p:cNvSpPr/>
          <p:nvPr/>
        </p:nvSpPr>
        <p:spPr>
          <a:xfrm>
            <a:off x="4577441" y="175271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D53D0A6-D261-4700-8D90-A611E2785425}"/>
              </a:ext>
            </a:extLst>
          </p:cNvPr>
          <p:cNvSpPr/>
          <p:nvPr/>
        </p:nvSpPr>
        <p:spPr>
          <a:xfrm>
            <a:off x="3331415" y="1518763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B948BDB-EED2-460C-BE2E-3F5FF3A7EE0A}"/>
              </a:ext>
            </a:extLst>
          </p:cNvPr>
          <p:cNvSpPr/>
          <p:nvPr/>
        </p:nvSpPr>
        <p:spPr>
          <a:xfrm>
            <a:off x="7813222" y="1381773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049E081-1C16-4278-B774-8D84004FC20D}"/>
              </a:ext>
            </a:extLst>
          </p:cNvPr>
          <p:cNvSpPr/>
          <p:nvPr/>
        </p:nvSpPr>
        <p:spPr>
          <a:xfrm>
            <a:off x="8807323" y="1610144"/>
            <a:ext cx="429208" cy="47283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10985A1-7032-427C-A736-CEA0713F049C}"/>
              </a:ext>
            </a:extLst>
          </p:cNvPr>
          <p:cNvSpPr/>
          <p:nvPr/>
        </p:nvSpPr>
        <p:spPr>
          <a:xfrm>
            <a:off x="5705670" y="1462672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141480C-D594-4EBD-9576-D2BBB8C80B02}"/>
              </a:ext>
            </a:extLst>
          </p:cNvPr>
          <p:cNvSpPr/>
          <p:nvPr/>
        </p:nvSpPr>
        <p:spPr>
          <a:xfrm>
            <a:off x="6747982" y="168095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50575E1-9B05-4E8D-B09A-BFAC3022111B}"/>
              </a:ext>
            </a:extLst>
          </p:cNvPr>
          <p:cNvSpPr/>
          <p:nvPr/>
        </p:nvSpPr>
        <p:spPr>
          <a:xfrm>
            <a:off x="1178767" y="1686250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71B7CB4-1534-41AF-9917-65F217EF14CD}"/>
              </a:ext>
            </a:extLst>
          </p:cNvPr>
          <p:cNvSpPr/>
          <p:nvPr/>
        </p:nvSpPr>
        <p:spPr>
          <a:xfrm>
            <a:off x="2533258" y="1493495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1652ACE2-1AE9-455D-80B5-0FDA3B055821}"/>
              </a:ext>
            </a:extLst>
          </p:cNvPr>
          <p:cNvSpPr/>
          <p:nvPr/>
        </p:nvSpPr>
        <p:spPr>
          <a:xfrm>
            <a:off x="8807323" y="4198073"/>
            <a:ext cx="429208" cy="47283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1789D358-14A2-40AA-B962-C5D0F1A10332}"/>
              </a:ext>
            </a:extLst>
          </p:cNvPr>
          <p:cNvSpPr/>
          <p:nvPr/>
        </p:nvSpPr>
        <p:spPr>
          <a:xfrm>
            <a:off x="6817955" y="3811099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B92612CF-F543-4537-BEC8-A40A04842FAB}"/>
              </a:ext>
            </a:extLst>
          </p:cNvPr>
          <p:cNvSpPr/>
          <p:nvPr/>
        </p:nvSpPr>
        <p:spPr>
          <a:xfrm>
            <a:off x="2484274" y="4222861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E812B770-2411-4442-BA7D-52EF3633ACDB}"/>
              </a:ext>
            </a:extLst>
          </p:cNvPr>
          <p:cNvSpPr/>
          <p:nvPr/>
        </p:nvSpPr>
        <p:spPr>
          <a:xfrm>
            <a:off x="4714290" y="5319975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18392891-CB29-40C5-80D9-3B9D2DB0252C}"/>
              </a:ext>
            </a:extLst>
          </p:cNvPr>
          <p:cNvSpPr/>
          <p:nvPr/>
        </p:nvSpPr>
        <p:spPr>
          <a:xfrm>
            <a:off x="1178767" y="5461531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5D9CA1DC-7D36-442E-B3CF-861F07D16282}"/>
              </a:ext>
            </a:extLst>
          </p:cNvPr>
          <p:cNvSpPr/>
          <p:nvPr/>
        </p:nvSpPr>
        <p:spPr>
          <a:xfrm>
            <a:off x="6739813" y="6208846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BEABD761-2376-4081-BDA3-C0C33D329523}"/>
              </a:ext>
            </a:extLst>
          </p:cNvPr>
          <p:cNvSpPr/>
          <p:nvPr/>
        </p:nvSpPr>
        <p:spPr>
          <a:xfrm>
            <a:off x="2484274" y="6266291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10114F-5E9B-4A2D-A5A7-2D5B99BDD48E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1607975" y="4459277"/>
            <a:ext cx="983601" cy="111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A61CDB-3706-41EE-990C-EC50AC299B6A}"/>
              </a:ext>
            </a:extLst>
          </p:cNvPr>
          <p:cNvCxnSpPr>
            <a:endCxn id="91" idx="1"/>
          </p:cNvCxnSpPr>
          <p:nvPr/>
        </p:nvCxnSpPr>
        <p:spPr>
          <a:xfrm>
            <a:off x="1607975" y="5570376"/>
            <a:ext cx="983601" cy="932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63DB4A-4C89-49FE-966F-6BEA6726FD90}"/>
              </a:ext>
            </a:extLst>
          </p:cNvPr>
          <p:cNvCxnSpPr>
            <a:endCxn id="73" idx="1"/>
          </p:cNvCxnSpPr>
          <p:nvPr/>
        </p:nvCxnSpPr>
        <p:spPr>
          <a:xfrm flipV="1">
            <a:off x="1686117" y="4047515"/>
            <a:ext cx="5239140" cy="11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5857DC-0D0B-4197-B1CD-397D558F584A}"/>
              </a:ext>
            </a:extLst>
          </p:cNvPr>
          <p:cNvCxnSpPr>
            <a:cxnSpLocks/>
            <a:stCxn id="75" idx="5"/>
            <a:endCxn id="73" idx="1"/>
          </p:cNvCxnSpPr>
          <p:nvPr/>
        </p:nvCxnSpPr>
        <p:spPr>
          <a:xfrm flipV="1">
            <a:off x="2806180" y="4047515"/>
            <a:ext cx="4119077" cy="41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556F86C-FC61-4AAC-ACA9-B98D34D47CA9}"/>
              </a:ext>
            </a:extLst>
          </p:cNvPr>
          <p:cNvCxnSpPr>
            <a:stCxn id="75" idx="5"/>
            <a:endCxn id="76" idx="1"/>
          </p:cNvCxnSpPr>
          <p:nvPr/>
        </p:nvCxnSpPr>
        <p:spPr>
          <a:xfrm>
            <a:off x="2806180" y="4459277"/>
            <a:ext cx="2015412" cy="1097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99924A7-355F-4FE0-8FD4-1429C89E3163}"/>
              </a:ext>
            </a:extLst>
          </p:cNvPr>
          <p:cNvCxnSpPr>
            <a:stCxn id="91" idx="5"/>
            <a:endCxn id="89" idx="1"/>
          </p:cNvCxnSpPr>
          <p:nvPr/>
        </p:nvCxnSpPr>
        <p:spPr>
          <a:xfrm flipV="1">
            <a:off x="2806180" y="6445262"/>
            <a:ext cx="4040935" cy="5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7F8725-AE6C-4CB3-942A-26183C134AA2}"/>
              </a:ext>
            </a:extLst>
          </p:cNvPr>
          <p:cNvCxnSpPr>
            <a:cxnSpLocks/>
            <a:stCxn id="91" idx="5"/>
            <a:endCxn id="76" idx="1"/>
          </p:cNvCxnSpPr>
          <p:nvPr/>
        </p:nvCxnSpPr>
        <p:spPr>
          <a:xfrm flipV="1">
            <a:off x="2806180" y="5556391"/>
            <a:ext cx="2015412" cy="946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528623F-A2E6-4036-AF9C-D100C6A6F42F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7177190" y="4034213"/>
            <a:ext cx="1737435" cy="40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EE56E15-4777-4CE1-B979-B2C95A2E794B}"/>
              </a:ext>
            </a:extLst>
          </p:cNvPr>
          <p:cNvCxnSpPr>
            <a:cxnSpLocks/>
            <a:endCxn id="89" idx="5"/>
          </p:cNvCxnSpPr>
          <p:nvPr/>
        </p:nvCxnSpPr>
        <p:spPr>
          <a:xfrm flipH="1">
            <a:off x="7061719" y="4476482"/>
            <a:ext cx="1852906" cy="1968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7A958C-7873-4DA7-B8B7-A9D35F84BED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442353" y="1729911"/>
            <a:ext cx="1198207" cy="186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5F1D47-9E5F-4D1C-9AFD-C2D63EEF596F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50204" y="1705418"/>
            <a:ext cx="688513" cy="49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C7BDEE-7C04-4CE5-A399-A9CCEC13292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614635" y="1752709"/>
            <a:ext cx="1070108" cy="236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29AB5-E660-487B-A944-6B55602FE32F}"/>
              </a:ext>
            </a:extLst>
          </p:cNvPr>
          <p:cNvCxnSpPr>
            <a:cxnSpLocks/>
            <a:endCxn id="9" idx="5"/>
          </p:cNvCxnSpPr>
          <p:nvPr/>
        </p:nvCxnSpPr>
        <p:spPr>
          <a:xfrm flipV="1">
            <a:off x="4807786" y="1699088"/>
            <a:ext cx="1219790" cy="26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C8F829-E088-4309-87E4-9D450D55D89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846220" y="1718292"/>
            <a:ext cx="1009064" cy="199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969D05-189A-4B02-985E-72758720204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032762" y="1618189"/>
            <a:ext cx="887762" cy="27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4FA984-D8A1-47E7-9936-D4390A318EE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038324" y="1612091"/>
            <a:ext cx="876301" cy="234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FF54454-563B-4CF9-AC9A-08A4C0F20777}"/>
              </a:ext>
            </a:extLst>
          </p:cNvPr>
          <p:cNvSpPr/>
          <p:nvPr/>
        </p:nvSpPr>
        <p:spPr>
          <a:xfrm>
            <a:off x="9806473" y="1518763"/>
            <a:ext cx="1792251" cy="5642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8DBFB6EC-D02E-4D32-B474-624E807979A6}"/>
              </a:ext>
            </a:extLst>
          </p:cNvPr>
          <p:cNvSpPr/>
          <p:nvPr/>
        </p:nvSpPr>
        <p:spPr>
          <a:xfrm>
            <a:off x="9806473" y="5128437"/>
            <a:ext cx="1792251" cy="5642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8486CC-717E-4217-BC1C-59B5E2A1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22" y="2392236"/>
            <a:ext cx="864340" cy="8643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0A3C140-2EF5-4323-9C98-5049AA24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25" y="2376818"/>
            <a:ext cx="864340" cy="8643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4238F7E-73D6-485F-8A06-8E89F45F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89" y="2384527"/>
            <a:ext cx="864340" cy="8643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F306134-1DD9-496F-9844-0BEE134A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545" y="2386622"/>
            <a:ext cx="864340" cy="8643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8ED6A5-9E34-4599-B0FB-6B48184C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16" y="4754111"/>
            <a:ext cx="864340" cy="8643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A2DF9C2-84AE-45A3-BA11-C80C83D0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31" y="4567880"/>
            <a:ext cx="864340" cy="8643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928FF63-FCB5-492D-8396-F55622435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147" y="4997615"/>
            <a:ext cx="864340" cy="8643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89E698-656F-47FE-8B60-81630086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77" y="4888297"/>
            <a:ext cx="864340" cy="864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90E4FE2-9FE4-482E-81E8-BDFD5E2D7759}"/>
              </a:ext>
            </a:extLst>
          </p:cNvPr>
          <p:cNvSpPr/>
          <p:nvPr/>
        </p:nvSpPr>
        <p:spPr>
          <a:xfrm>
            <a:off x="1178767" y="1119673"/>
            <a:ext cx="1783699" cy="34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Convoy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492CB0C-9095-4427-82B2-50DF6F18201A}"/>
              </a:ext>
            </a:extLst>
          </p:cNvPr>
          <p:cNvSpPr/>
          <p:nvPr/>
        </p:nvSpPr>
        <p:spPr>
          <a:xfrm>
            <a:off x="1207925" y="3626053"/>
            <a:ext cx="1783699" cy="34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Parallel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4C0810-BEBD-4CD0-9E3C-84243020DF5C}"/>
              </a:ext>
            </a:extLst>
          </p:cNvPr>
          <p:cNvCxnSpPr>
            <a:stCxn id="71" idx="1"/>
            <a:endCxn id="58" idx="3"/>
          </p:cNvCxnSpPr>
          <p:nvPr/>
        </p:nvCxnSpPr>
        <p:spPr>
          <a:xfrm flipH="1">
            <a:off x="6224487" y="4434489"/>
            <a:ext cx="2690138" cy="9952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802B86C-A96E-45DB-B682-FDA0EAD35E8B}"/>
              </a:ext>
            </a:extLst>
          </p:cNvPr>
          <p:cNvSpPr/>
          <p:nvPr/>
        </p:nvSpPr>
        <p:spPr>
          <a:xfrm>
            <a:off x="9815025" y="2468114"/>
            <a:ext cx="1783699" cy="348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10-20km Speed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B1C1D9-79D8-470F-BA66-E46810B4669C}"/>
              </a:ext>
            </a:extLst>
          </p:cNvPr>
          <p:cNvSpPr/>
          <p:nvPr/>
        </p:nvSpPr>
        <p:spPr>
          <a:xfrm>
            <a:off x="9815025" y="6144292"/>
            <a:ext cx="1783699" cy="348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FF0000"/>
                </a:solidFill>
              </a:rPr>
              <a:t>10-20km Speed</a:t>
            </a:r>
          </a:p>
        </p:txBody>
      </p:sp>
    </p:spTree>
    <p:extLst>
      <p:ext uri="{BB962C8B-B14F-4D97-AF65-F5344CB8AC3E}">
        <p14:creationId xmlns:p14="http://schemas.microsoft.com/office/powerpoint/2010/main" val="413034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Formation 1 - MESH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9547-0D2C-44D6-9041-80450FEF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01" y="6267727"/>
            <a:ext cx="10515600" cy="407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000" dirty="0"/>
              <a:t>Note: We shall load the actual site with terrains and environment later.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102580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4F4B7C0-A5A7-42F0-B939-CE49288827B9}"/>
              </a:ext>
            </a:extLst>
          </p:cNvPr>
          <p:cNvSpPr/>
          <p:nvPr/>
        </p:nvSpPr>
        <p:spPr>
          <a:xfrm>
            <a:off x="2705878" y="1458609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D53D0A6-D261-4700-8D90-A611E2785425}"/>
              </a:ext>
            </a:extLst>
          </p:cNvPr>
          <p:cNvSpPr/>
          <p:nvPr/>
        </p:nvSpPr>
        <p:spPr>
          <a:xfrm>
            <a:off x="2705878" y="2395343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B948BDB-EED2-460C-BE2E-3F5FF3A7EE0A}"/>
              </a:ext>
            </a:extLst>
          </p:cNvPr>
          <p:cNvSpPr/>
          <p:nvPr/>
        </p:nvSpPr>
        <p:spPr>
          <a:xfrm>
            <a:off x="2705878" y="3332077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049E081-1C16-4278-B774-8D84004FC20D}"/>
              </a:ext>
            </a:extLst>
          </p:cNvPr>
          <p:cNvSpPr/>
          <p:nvPr/>
        </p:nvSpPr>
        <p:spPr>
          <a:xfrm>
            <a:off x="2705878" y="4268811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10985A1-7032-427C-A736-CEA0713F049C}"/>
              </a:ext>
            </a:extLst>
          </p:cNvPr>
          <p:cNvSpPr/>
          <p:nvPr/>
        </p:nvSpPr>
        <p:spPr>
          <a:xfrm>
            <a:off x="5237585" y="1458609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141480C-D594-4EBD-9576-D2BBB8C80B02}"/>
              </a:ext>
            </a:extLst>
          </p:cNvPr>
          <p:cNvSpPr/>
          <p:nvPr/>
        </p:nvSpPr>
        <p:spPr>
          <a:xfrm>
            <a:off x="5237585" y="4268811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50575E1-9B05-4E8D-B09A-BFAC3022111B}"/>
              </a:ext>
            </a:extLst>
          </p:cNvPr>
          <p:cNvSpPr/>
          <p:nvPr/>
        </p:nvSpPr>
        <p:spPr>
          <a:xfrm>
            <a:off x="320352" y="2395343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71B7CB4-1534-41AF-9917-65F217EF14CD}"/>
              </a:ext>
            </a:extLst>
          </p:cNvPr>
          <p:cNvSpPr/>
          <p:nvPr/>
        </p:nvSpPr>
        <p:spPr>
          <a:xfrm>
            <a:off x="320352" y="3332077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9A6A6A-661C-4131-8A57-4F54C0D31621}"/>
              </a:ext>
            </a:extLst>
          </p:cNvPr>
          <p:cNvCxnSpPr>
            <a:stCxn id="14" idx="5"/>
            <a:endCxn id="4" idx="1"/>
          </p:cNvCxnSpPr>
          <p:nvPr/>
        </p:nvCxnSpPr>
        <p:spPr>
          <a:xfrm flipV="1">
            <a:off x="642258" y="1695025"/>
            <a:ext cx="2170922" cy="936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15B91B-D1F0-41AF-9AB5-D4A93233E8DE}"/>
              </a:ext>
            </a:extLst>
          </p:cNvPr>
          <p:cNvCxnSpPr>
            <a:stCxn id="14" idx="5"/>
            <a:endCxn id="8" idx="1"/>
          </p:cNvCxnSpPr>
          <p:nvPr/>
        </p:nvCxnSpPr>
        <p:spPr>
          <a:xfrm>
            <a:off x="642258" y="2631759"/>
            <a:ext cx="2170922" cy="18734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0D2A4F-9ECE-4B42-BA01-4BC5AF5814EE}"/>
              </a:ext>
            </a:extLst>
          </p:cNvPr>
          <p:cNvCxnSpPr>
            <a:stCxn id="15" idx="5"/>
            <a:endCxn id="4" idx="1"/>
          </p:cNvCxnSpPr>
          <p:nvPr/>
        </p:nvCxnSpPr>
        <p:spPr>
          <a:xfrm flipV="1">
            <a:off x="642258" y="1695025"/>
            <a:ext cx="2170922" cy="1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6B6D1B-731F-474D-864A-AAC0BC839CFC}"/>
              </a:ext>
            </a:extLst>
          </p:cNvPr>
          <p:cNvCxnSpPr>
            <a:stCxn id="15" idx="5"/>
            <a:endCxn id="6" idx="1"/>
          </p:cNvCxnSpPr>
          <p:nvPr/>
        </p:nvCxnSpPr>
        <p:spPr>
          <a:xfrm flipV="1">
            <a:off x="642258" y="2631759"/>
            <a:ext cx="2170922" cy="93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144663-6669-4A65-AC18-458C483E0A9F}"/>
              </a:ext>
            </a:extLst>
          </p:cNvPr>
          <p:cNvCxnSpPr>
            <a:stCxn id="15" idx="5"/>
            <a:endCxn id="7" idx="1"/>
          </p:cNvCxnSpPr>
          <p:nvPr/>
        </p:nvCxnSpPr>
        <p:spPr>
          <a:xfrm>
            <a:off x="642258" y="3568493"/>
            <a:ext cx="2170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F7D91B-BD20-45FA-8019-55B98E7172AA}"/>
              </a:ext>
            </a:extLst>
          </p:cNvPr>
          <p:cNvCxnSpPr>
            <a:stCxn id="9" idx="1"/>
            <a:endCxn id="14" idx="5"/>
          </p:cNvCxnSpPr>
          <p:nvPr/>
        </p:nvCxnSpPr>
        <p:spPr>
          <a:xfrm flipH="1">
            <a:off x="642258" y="1695025"/>
            <a:ext cx="4702629" cy="936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D9E964-B692-4501-B7E5-82BDB6D12A1C}"/>
              </a:ext>
            </a:extLst>
          </p:cNvPr>
          <p:cNvCxnSpPr>
            <a:stCxn id="9" idx="1"/>
            <a:endCxn id="7" idx="5"/>
          </p:cNvCxnSpPr>
          <p:nvPr/>
        </p:nvCxnSpPr>
        <p:spPr>
          <a:xfrm flipH="1">
            <a:off x="3027784" y="1695025"/>
            <a:ext cx="2317103" cy="1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196D89-743E-4C31-BF1F-B824EA325F5C}"/>
              </a:ext>
            </a:extLst>
          </p:cNvPr>
          <p:cNvCxnSpPr>
            <a:stCxn id="12" idx="1"/>
            <a:endCxn id="6" idx="5"/>
          </p:cNvCxnSpPr>
          <p:nvPr/>
        </p:nvCxnSpPr>
        <p:spPr>
          <a:xfrm flipH="1" flipV="1">
            <a:off x="3027784" y="2631759"/>
            <a:ext cx="2317103" cy="1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CFBE17-E527-44A0-9798-859934FCF5A1}"/>
              </a:ext>
            </a:extLst>
          </p:cNvPr>
          <p:cNvCxnSpPr>
            <a:stCxn id="12" idx="1"/>
            <a:endCxn id="4" idx="5"/>
          </p:cNvCxnSpPr>
          <p:nvPr/>
        </p:nvCxnSpPr>
        <p:spPr>
          <a:xfrm flipH="1" flipV="1">
            <a:off x="3027784" y="1695025"/>
            <a:ext cx="2317103" cy="2810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4C2B40-04C4-4F66-8510-F887DD239AD7}"/>
              </a:ext>
            </a:extLst>
          </p:cNvPr>
          <p:cNvCxnSpPr>
            <a:stCxn id="12" idx="1"/>
          </p:cNvCxnSpPr>
          <p:nvPr/>
        </p:nvCxnSpPr>
        <p:spPr>
          <a:xfrm flipH="1">
            <a:off x="3135086" y="4505227"/>
            <a:ext cx="2209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560EC2-B02A-476F-8DFC-0AFF0C48D796}"/>
              </a:ext>
            </a:extLst>
          </p:cNvPr>
          <p:cNvCxnSpPr>
            <a:stCxn id="6" idx="0"/>
            <a:endCxn id="4" idx="3"/>
          </p:cNvCxnSpPr>
          <p:nvPr/>
        </p:nvCxnSpPr>
        <p:spPr>
          <a:xfrm flipV="1">
            <a:off x="2920482" y="1931440"/>
            <a:ext cx="0" cy="463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782A89-5850-43CA-B479-38F7352DD261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2920482" y="2868174"/>
            <a:ext cx="0" cy="463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62B7DE-7985-4BFF-9993-A64782D9CD49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2920482" y="3804908"/>
            <a:ext cx="0" cy="463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F7A6DEB-C3B7-4D3D-BF6C-FAA1CD28BC29}"/>
              </a:ext>
            </a:extLst>
          </p:cNvPr>
          <p:cNvSpPr/>
          <p:nvPr/>
        </p:nvSpPr>
        <p:spPr>
          <a:xfrm>
            <a:off x="7197010" y="113709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4A41EDD5-57F0-4F96-8A27-1A8DB3ADA7B2}"/>
              </a:ext>
            </a:extLst>
          </p:cNvPr>
          <p:cNvSpPr/>
          <p:nvPr/>
        </p:nvSpPr>
        <p:spPr>
          <a:xfrm>
            <a:off x="8176723" y="2456379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72D041C4-1D8D-4B2D-A66D-60AED894AA3A}"/>
              </a:ext>
            </a:extLst>
          </p:cNvPr>
          <p:cNvSpPr/>
          <p:nvPr/>
        </p:nvSpPr>
        <p:spPr>
          <a:xfrm>
            <a:off x="8736561" y="424220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58D9397A-AA51-4B64-81AE-7025EAA30E01}"/>
              </a:ext>
            </a:extLst>
          </p:cNvPr>
          <p:cNvSpPr/>
          <p:nvPr/>
        </p:nvSpPr>
        <p:spPr>
          <a:xfrm>
            <a:off x="8176723" y="5785424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F9BE063-8951-4EB7-8D43-0203A61C3FDE}"/>
              </a:ext>
            </a:extLst>
          </p:cNvPr>
          <p:cNvSpPr/>
          <p:nvPr/>
        </p:nvSpPr>
        <p:spPr>
          <a:xfrm>
            <a:off x="11548187" y="1519645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4D3D5D9-C672-41A8-92E1-95E1CF5B1E4A}"/>
              </a:ext>
            </a:extLst>
          </p:cNvPr>
          <p:cNvSpPr/>
          <p:nvPr/>
        </p:nvSpPr>
        <p:spPr>
          <a:xfrm>
            <a:off x="10708430" y="4329847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DE7F7A5-684A-4915-A738-6CA381CB9D56}"/>
              </a:ext>
            </a:extLst>
          </p:cNvPr>
          <p:cNvSpPr/>
          <p:nvPr/>
        </p:nvSpPr>
        <p:spPr>
          <a:xfrm>
            <a:off x="5791197" y="2456379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45D63F97-3CF9-4E5E-9924-D33B32CFBEAD}"/>
              </a:ext>
            </a:extLst>
          </p:cNvPr>
          <p:cNvSpPr/>
          <p:nvPr/>
        </p:nvSpPr>
        <p:spPr>
          <a:xfrm>
            <a:off x="5791197" y="3393113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3A74C65-0BFB-4A3B-857D-3D239BD36A3A}"/>
              </a:ext>
            </a:extLst>
          </p:cNvPr>
          <p:cNvCxnSpPr>
            <a:stCxn id="53" idx="5"/>
            <a:endCxn id="47" idx="1"/>
          </p:cNvCxnSpPr>
          <p:nvPr/>
        </p:nvCxnSpPr>
        <p:spPr>
          <a:xfrm flipV="1">
            <a:off x="6113103" y="1373506"/>
            <a:ext cx="1191209" cy="1319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7E9216-A7F5-4933-B3F8-0A21FDA53B0E}"/>
              </a:ext>
            </a:extLst>
          </p:cNvPr>
          <p:cNvCxnSpPr>
            <a:stCxn id="53" idx="5"/>
            <a:endCxn id="50" idx="1"/>
          </p:cNvCxnSpPr>
          <p:nvPr/>
        </p:nvCxnSpPr>
        <p:spPr>
          <a:xfrm>
            <a:off x="6113103" y="2692795"/>
            <a:ext cx="2170922" cy="3329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DD20FF-60DF-497F-B4E0-A2B9A80BB5E6}"/>
              </a:ext>
            </a:extLst>
          </p:cNvPr>
          <p:cNvCxnSpPr>
            <a:stCxn id="54" idx="5"/>
            <a:endCxn id="47" idx="1"/>
          </p:cNvCxnSpPr>
          <p:nvPr/>
        </p:nvCxnSpPr>
        <p:spPr>
          <a:xfrm flipV="1">
            <a:off x="6113103" y="1373506"/>
            <a:ext cx="1191209" cy="225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6F8E260-6270-4C0A-B401-9DCF7B7AEAB8}"/>
              </a:ext>
            </a:extLst>
          </p:cNvPr>
          <p:cNvCxnSpPr>
            <a:stCxn id="54" idx="5"/>
            <a:endCxn id="48" idx="1"/>
          </p:cNvCxnSpPr>
          <p:nvPr/>
        </p:nvCxnSpPr>
        <p:spPr>
          <a:xfrm flipV="1">
            <a:off x="6113103" y="2692795"/>
            <a:ext cx="2170922" cy="93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0B375E-C10B-4DE6-BC91-4C65B073E2ED}"/>
              </a:ext>
            </a:extLst>
          </p:cNvPr>
          <p:cNvCxnSpPr>
            <a:stCxn id="54" idx="5"/>
            <a:endCxn id="49" idx="1"/>
          </p:cNvCxnSpPr>
          <p:nvPr/>
        </p:nvCxnSpPr>
        <p:spPr>
          <a:xfrm>
            <a:off x="6113103" y="3629529"/>
            <a:ext cx="2730760" cy="84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696A90-7FE5-4082-A010-10372F95340F}"/>
              </a:ext>
            </a:extLst>
          </p:cNvPr>
          <p:cNvCxnSpPr>
            <a:stCxn id="51" idx="1"/>
            <a:endCxn id="53" idx="5"/>
          </p:cNvCxnSpPr>
          <p:nvPr/>
        </p:nvCxnSpPr>
        <p:spPr>
          <a:xfrm flipH="1">
            <a:off x="6113103" y="1756061"/>
            <a:ext cx="5542386" cy="936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6BC9AB-74A1-4746-BF7A-78686FF96844}"/>
              </a:ext>
            </a:extLst>
          </p:cNvPr>
          <p:cNvCxnSpPr>
            <a:stCxn id="51" idx="1"/>
            <a:endCxn id="49" idx="5"/>
          </p:cNvCxnSpPr>
          <p:nvPr/>
        </p:nvCxnSpPr>
        <p:spPr>
          <a:xfrm flipH="1">
            <a:off x="9058467" y="1756061"/>
            <a:ext cx="2597022" cy="272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6C525C0-DB73-4AD7-BB0E-B9E464E1E148}"/>
              </a:ext>
            </a:extLst>
          </p:cNvPr>
          <p:cNvCxnSpPr>
            <a:stCxn id="52" idx="1"/>
            <a:endCxn id="48" idx="5"/>
          </p:cNvCxnSpPr>
          <p:nvPr/>
        </p:nvCxnSpPr>
        <p:spPr>
          <a:xfrm flipH="1" flipV="1">
            <a:off x="8498629" y="2692795"/>
            <a:ext cx="2317103" cy="1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2B52D7-7C6B-4AE7-990A-F84A2A14295D}"/>
              </a:ext>
            </a:extLst>
          </p:cNvPr>
          <p:cNvCxnSpPr>
            <a:stCxn id="52" idx="1"/>
            <a:endCxn id="47" idx="5"/>
          </p:cNvCxnSpPr>
          <p:nvPr/>
        </p:nvCxnSpPr>
        <p:spPr>
          <a:xfrm flipH="1" flipV="1">
            <a:off x="7518916" y="1373506"/>
            <a:ext cx="3296816" cy="319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059FC86-24BD-4ADF-AC4C-521734333F2F}"/>
              </a:ext>
            </a:extLst>
          </p:cNvPr>
          <p:cNvCxnSpPr>
            <a:cxnSpLocks/>
            <a:stCxn id="52" idx="1"/>
            <a:endCxn id="50" idx="5"/>
          </p:cNvCxnSpPr>
          <p:nvPr/>
        </p:nvCxnSpPr>
        <p:spPr>
          <a:xfrm flipH="1">
            <a:off x="8498629" y="4566263"/>
            <a:ext cx="2317103" cy="145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BC1BF1-C475-4876-874B-8F0948711E93}"/>
              </a:ext>
            </a:extLst>
          </p:cNvPr>
          <p:cNvCxnSpPr>
            <a:stCxn id="48" idx="0"/>
            <a:endCxn id="47" idx="3"/>
          </p:cNvCxnSpPr>
          <p:nvPr/>
        </p:nvCxnSpPr>
        <p:spPr>
          <a:xfrm flipH="1" flipV="1">
            <a:off x="7411614" y="1609921"/>
            <a:ext cx="979713" cy="846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04DD4B-D272-49B9-9C7F-EBEE30D634F7}"/>
              </a:ext>
            </a:extLst>
          </p:cNvPr>
          <p:cNvCxnSpPr>
            <a:stCxn id="48" idx="3"/>
            <a:endCxn id="49" idx="0"/>
          </p:cNvCxnSpPr>
          <p:nvPr/>
        </p:nvCxnSpPr>
        <p:spPr>
          <a:xfrm>
            <a:off x="8391327" y="2929210"/>
            <a:ext cx="559838" cy="131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4FEFC3-5BE7-4296-ACB3-4D805538043C}"/>
              </a:ext>
            </a:extLst>
          </p:cNvPr>
          <p:cNvCxnSpPr>
            <a:stCxn id="49" idx="3"/>
            <a:endCxn id="50" idx="0"/>
          </p:cNvCxnSpPr>
          <p:nvPr/>
        </p:nvCxnSpPr>
        <p:spPr>
          <a:xfrm flipH="1">
            <a:off x="8391327" y="4715031"/>
            <a:ext cx="559838" cy="1070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0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Testing of Data Throughput (via different paths)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9547-0D2C-44D6-9041-80450FEF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01" y="6267727"/>
            <a:ext cx="10515600" cy="407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000" dirty="0"/>
              <a:t>Note: We shall load the actual site with terrains and environment later.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102580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F7A6DEB-C3B7-4D3D-BF6C-FAA1CD28BC29}"/>
              </a:ext>
            </a:extLst>
          </p:cNvPr>
          <p:cNvSpPr/>
          <p:nvPr/>
        </p:nvSpPr>
        <p:spPr>
          <a:xfrm>
            <a:off x="7197010" y="113709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4A41EDD5-57F0-4F96-8A27-1A8DB3ADA7B2}"/>
              </a:ext>
            </a:extLst>
          </p:cNvPr>
          <p:cNvSpPr/>
          <p:nvPr/>
        </p:nvSpPr>
        <p:spPr>
          <a:xfrm>
            <a:off x="8176723" y="2456379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72D041C4-1D8D-4B2D-A66D-60AED894AA3A}"/>
              </a:ext>
            </a:extLst>
          </p:cNvPr>
          <p:cNvSpPr/>
          <p:nvPr/>
        </p:nvSpPr>
        <p:spPr>
          <a:xfrm>
            <a:off x="8736561" y="424220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58D9397A-AA51-4B64-81AE-7025EAA30E01}"/>
              </a:ext>
            </a:extLst>
          </p:cNvPr>
          <p:cNvSpPr/>
          <p:nvPr/>
        </p:nvSpPr>
        <p:spPr>
          <a:xfrm>
            <a:off x="8176723" y="5785424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F9BE063-8951-4EB7-8D43-0203A61C3FDE}"/>
              </a:ext>
            </a:extLst>
          </p:cNvPr>
          <p:cNvSpPr/>
          <p:nvPr/>
        </p:nvSpPr>
        <p:spPr>
          <a:xfrm>
            <a:off x="11548187" y="1519645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4D3D5D9-C672-41A8-92E1-95E1CF5B1E4A}"/>
              </a:ext>
            </a:extLst>
          </p:cNvPr>
          <p:cNvSpPr/>
          <p:nvPr/>
        </p:nvSpPr>
        <p:spPr>
          <a:xfrm>
            <a:off x="10708430" y="4329847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DE7F7A5-684A-4915-A738-6CA381CB9D56}"/>
              </a:ext>
            </a:extLst>
          </p:cNvPr>
          <p:cNvSpPr/>
          <p:nvPr/>
        </p:nvSpPr>
        <p:spPr>
          <a:xfrm>
            <a:off x="5791197" y="2456379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45D63F97-3CF9-4E5E-9924-D33B32CFBEAD}"/>
              </a:ext>
            </a:extLst>
          </p:cNvPr>
          <p:cNvSpPr/>
          <p:nvPr/>
        </p:nvSpPr>
        <p:spPr>
          <a:xfrm>
            <a:off x="5791197" y="3393113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3A74C65-0BFB-4A3B-857D-3D239BD36A3A}"/>
              </a:ext>
            </a:extLst>
          </p:cNvPr>
          <p:cNvCxnSpPr>
            <a:stCxn id="53" idx="5"/>
            <a:endCxn id="47" idx="1"/>
          </p:cNvCxnSpPr>
          <p:nvPr/>
        </p:nvCxnSpPr>
        <p:spPr>
          <a:xfrm flipV="1">
            <a:off x="6113103" y="1373506"/>
            <a:ext cx="1191209" cy="131928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7E9216-A7F5-4933-B3F8-0A21FDA53B0E}"/>
              </a:ext>
            </a:extLst>
          </p:cNvPr>
          <p:cNvCxnSpPr>
            <a:cxnSpLocks/>
            <a:stCxn id="53" idx="5"/>
            <a:endCxn id="54" idx="5"/>
          </p:cNvCxnSpPr>
          <p:nvPr/>
        </p:nvCxnSpPr>
        <p:spPr>
          <a:xfrm>
            <a:off x="6113103" y="2692795"/>
            <a:ext cx="0" cy="936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DD20FF-60DF-497F-B4E0-A2B9A80BB5E6}"/>
              </a:ext>
            </a:extLst>
          </p:cNvPr>
          <p:cNvCxnSpPr>
            <a:stCxn id="54" idx="5"/>
            <a:endCxn id="47" idx="1"/>
          </p:cNvCxnSpPr>
          <p:nvPr/>
        </p:nvCxnSpPr>
        <p:spPr>
          <a:xfrm flipV="1">
            <a:off x="6113103" y="1373506"/>
            <a:ext cx="1191209" cy="225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6F8E260-6270-4C0A-B401-9DCF7B7AEAB8}"/>
              </a:ext>
            </a:extLst>
          </p:cNvPr>
          <p:cNvCxnSpPr>
            <a:stCxn id="54" idx="5"/>
            <a:endCxn id="48" idx="1"/>
          </p:cNvCxnSpPr>
          <p:nvPr/>
        </p:nvCxnSpPr>
        <p:spPr>
          <a:xfrm flipV="1">
            <a:off x="6113103" y="2692795"/>
            <a:ext cx="2170922" cy="93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0B375E-C10B-4DE6-BC91-4C65B073E2ED}"/>
              </a:ext>
            </a:extLst>
          </p:cNvPr>
          <p:cNvCxnSpPr>
            <a:cxnSpLocks/>
            <a:stCxn id="54" idx="5"/>
            <a:endCxn id="50" idx="1"/>
          </p:cNvCxnSpPr>
          <p:nvPr/>
        </p:nvCxnSpPr>
        <p:spPr>
          <a:xfrm>
            <a:off x="6113103" y="3629529"/>
            <a:ext cx="2170922" cy="2392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696A90-7FE5-4082-A010-10372F95340F}"/>
              </a:ext>
            </a:extLst>
          </p:cNvPr>
          <p:cNvCxnSpPr>
            <a:cxnSpLocks/>
            <a:stCxn id="51" idx="1"/>
            <a:endCxn id="53" idx="5"/>
          </p:cNvCxnSpPr>
          <p:nvPr/>
        </p:nvCxnSpPr>
        <p:spPr>
          <a:xfrm flipH="1">
            <a:off x="6113103" y="1756061"/>
            <a:ext cx="5542386" cy="936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6BC9AB-74A1-4746-BF7A-78686FF96844}"/>
              </a:ext>
            </a:extLst>
          </p:cNvPr>
          <p:cNvCxnSpPr>
            <a:stCxn id="51" idx="1"/>
            <a:endCxn id="49" idx="5"/>
          </p:cNvCxnSpPr>
          <p:nvPr/>
        </p:nvCxnSpPr>
        <p:spPr>
          <a:xfrm flipH="1">
            <a:off x="9058467" y="1756061"/>
            <a:ext cx="2597022" cy="272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6C525C0-DB73-4AD7-BB0E-B9E464E1E148}"/>
              </a:ext>
            </a:extLst>
          </p:cNvPr>
          <p:cNvCxnSpPr>
            <a:stCxn id="52" idx="1"/>
            <a:endCxn id="48" idx="5"/>
          </p:cNvCxnSpPr>
          <p:nvPr/>
        </p:nvCxnSpPr>
        <p:spPr>
          <a:xfrm flipH="1" flipV="1">
            <a:off x="8498629" y="2692795"/>
            <a:ext cx="2317103" cy="1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2B52D7-7C6B-4AE7-990A-F84A2A14295D}"/>
              </a:ext>
            </a:extLst>
          </p:cNvPr>
          <p:cNvCxnSpPr>
            <a:stCxn id="52" idx="1"/>
            <a:endCxn id="47" idx="5"/>
          </p:cNvCxnSpPr>
          <p:nvPr/>
        </p:nvCxnSpPr>
        <p:spPr>
          <a:xfrm flipH="1" flipV="1">
            <a:off x="7518916" y="1373506"/>
            <a:ext cx="3296816" cy="319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059FC86-24BD-4ADF-AC4C-521734333F2F}"/>
              </a:ext>
            </a:extLst>
          </p:cNvPr>
          <p:cNvCxnSpPr>
            <a:cxnSpLocks/>
            <a:stCxn id="52" idx="1"/>
            <a:endCxn id="50" idx="5"/>
          </p:cNvCxnSpPr>
          <p:nvPr/>
        </p:nvCxnSpPr>
        <p:spPr>
          <a:xfrm flipH="1">
            <a:off x="8498629" y="4566263"/>
            <a:ext cx="2317103" cy="145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BC1BF1-C475-4876-874B-8F0948711E93}"/>
              </a:ext>
            </a:extLst>
          </p:cNvPr>
          <p:cNvCxnSpPr>
            <a:stCxn id="48" idx="0"/>
            <a:endCxn id="47" idx="3"/>
          </p:cNvCxnSpPr>
          <p:nvPr/>
        </p:nvCxnSpPr>
        <p:spPr>
          <a:xfrm flipH="1" flipV="1">
            <a:off x="7411614" y="1609921"/>
            <a:ext cx="979713" cy="846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04DD4B-D272-49B9-9C7F-EBEE30D634F7}"/>
              </a:ext>
            </a:extLst>
          </p:cNvPr>
          <p:cNvCxnSpPr>
            <a:stCxn id="48" idx="3"/>
            <a:endCxn id="49" idx="0"/>
          </p:cNvCxnSpPr>
          <p:nvPr/>
        </p:nvCxnSpPr>
        <p:spPr>
          <a:xfrm>
            <a:off x="8391327" y="2929210"/>
            <a:ext cx="559838" cy="131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4FEFC3-5BE7-4296-ACB3-4D805538043C}"/>
              </a:ext>
            </a:extLst>
          </p:cNvPr>
          <p:cNvCxnSpPr>
            <a:stCxn id="49" idx="3"/>
            <a:endCxn id="50" idx="0"/>
          </p:cNvCxnSpPr>
          <p:nvPr/>
        </p:nvCxnSpPr>
        <p:spPr>
          <a:xfrm flipH="1">
            <a:off x="8391327" y="4715031"/>
            <a:ext cx="559838" cy="1070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72C0BA2F-438C-4D92-93F2-9CC94BFB92C4}"/>
              </a:ext>
            </a:extLst>
          </p:cNvPr>
          <p:cNvSpPr/>
          <p:nvPr/>
        </p:nvSpPr>
        <p:spPr>
          <a:xfrm>
            <a:off x="1569869" y="113709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E173CFF4-2C83-423A-9587-D04405D29C67}"/>
              </a:ext>
            </a:extLst>
          </p:cNvPr>
          <p:cNvSpPr/>
          <p:nvPr/>
        </p:nvSpPr>
        <p:spPr>
          <a:xfrm>
            <a:off x="2549582" y="2456379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7388E3EC-DD5B-452F-B4AA-77E9086C1DD4}"/>
              </a:ext>
            </a:extLst>
          </p:cNvPr>
          <p:cNvSpPr/>
          <p:nvPr/>
        </p:nvSpPr>
        <p:spPr>
          <a:xfrm>
            <a:off x="3109420" y="4242200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ADAD198B-8859-40E6-810F-5A04C3639775}"/>
              </a:ext>
            </a:extLst>
          </p:cNvPr>
          <p:cNvSpPr/>
          <p:nvPr/>
        </p:nvSpPr>
        <p:spPr>
          <a:xfrm>
            <a:off x="2549582" y="5785424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1B40A693-756D-4006-87F4-56FB734698B0}"/>
              </a:ext>
            </a:extLst>
          </p:cNvPr>
          <p:cNvSpPr/>
          <p:nvPr/>
        </p:nvSpPr>
        <p:spPr>
          <a:xfrm>
            <a:off x="5921046" y="1519645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47E0E01-1EE4-4BD7-A5F0-9EF8DDD8A62B}"/>
              </a:ext>
            </a:extLst>
          </p:cNvPr>
          <p:cNvSpPr/>
          <p:nvPr/>
        </p:nvSpPr>
        <p:spPr>
          <a:xfrm>
            <a:off x="5081289" y="4329847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3E71863C-9BEB-4821-9DFA-E3808273A38D}"/>
              </a:ext>
            </a:extLst>
          </p:cNvPr>
          <p:cNvSpPr/>
          <p:nvPr/>
        </p:nvSpPr>
        <p:spPr>
          <a:xfrm>
            <a:off x="164056" y="2456379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F635A91D-D745-4D4C-BA17-F9304FC3463D}"/>
              </a:ext>
            </a:extLst>
          </p:cNvPr>
          <p:cNvSpPr/>
          <p:nvPr/>
        </p:nvSpPr>
        <p:spPr>
          <a:xfrm>
            <a:off x="164056" y="3393113"/>
            <a:ext cx="429208" cy="472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4BD2264-5602-431B-AAFF-5703AA289E17}"/>
              </a:ext>
            </a:extLst>
          </p:cNvPr>
          <p:cNvCxnSpPr>
            <a:stCxn id="95" idx="5"/>
            <a:endCxn id="89" idx="1"/>
          </p:cNvCxnSpPr>
          <p:nvPr/>
        </p:nvCxnSpPr>
        <p:spPr>
          <a:xfrm flipV="1">
            <a:off x="485962" y="1373506"/>
            <a:ext cx="1191209" cy="13192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E851DD5-B20A-4A4A-AAE4-CC4C07505403}"/>
              </a:ext>
            </a:extLst>
          </p:cNvPr>
          <p:cNvCxnSpPr>
            <a:stCxn id="95" idx="5"/>
            <a:endCxn id="92" idx="1"/>
          </p:cNvCxnSpPr>
          <p:nvPr/>
        </p:nvCxnSpPr>
        <p:spPr>
          <a:xfrm>
            <a:off x="485962" y="2692795"/>
            <a:ext cx="2170922" cy="33290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5574FB6-AFBB-4CCE-B90E-B01B961176FF}"/>
              </a:ext>
            </a:extLst>
          </p:cNvPr>
          <p:cNvCxnSpPr>
            <a:stCxn id="96" idx="5"/>
            <a:endCxn id="89" idx="1"/>
          </p:cNvCxnSpPr>
          <p:nvPr/>
        </p:nvCxnSpPr>
        <p:spPr>
          <a:xfrm flipV="1">
            <a:off x="485962" y="1373506"/>
            <a:ext cx="1191209" cy="225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70A1EA7-7080-416C-8F8E-AAFF48064D8F}"/>
              </a:ext>
            </a:extLst>
          </p:cNvPr>
          <p:cNvCxnSpPr>
            <a:stCxn id="96" idx="5"/>
            <a:endCxn id="90" idx="1"/>
          </p:cNvCxnSpPr>
          <p:nvPr/>
        </p:nvCxnSpPr>
        <p:spPr>
          <a:xfrm flipV="1">
            <a:off x="485962" y="2692795"/>
            <a:ext cx="2170922" cy="93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BD3B846-38F9-4317-8E8C-ACAC57ED021E}"/>
              </a:ext>
            </a:extLst>
          </p:cNvPr>
          <p:cNvCxnSpPr>
            <a:stCxn id="96" idx="5"/>
            <a:endCxn id="91" idx="1"/>
          </p:cNvCxnSpPr>
          <p:nvPr/>
        </p:nvCxnSpPr>
        <p:spPr>
          <a:xfrm>
            <a:off x="485962" y="3629529"/>
            <a:ext cx="2730760" cy="84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73D011D-2C60-4054-BC41-58D01E84F128}"/>
              </a:ext>
            </a:extLst>
          </p:cNvPr>
          <p:cNvCxnSpPr>
            <a:stCxn id="93" idx="1"/>
            <a:endCxn id="95" idx="5"/>
          </p:cNvCxnSpPr>
          <p:nvPr/>
        </p:nvCxnSpPr>
        <p:spPr>
          <a:xfrm flipH="1">
            <a:off x="485962" y="1756061"/>
            <a:ext cx="5542386" cy="936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8127E76-A4D5-4203-99F8-700C26D66F43}"/>
              </a:ext>
            </a:extLst>
          </p:cNvPr>
          <p:cNvCxnSpPr>
            <a:stCxn id="93" idx="1"/>
            <a:endCxn id="91" idx="5"/>
          </p:cNvCxnSpPr>
          <p:nvPr/>
        </p:nvCxnSpPr>
        <p:spPr>
          <a:xfrm flipH="1">
            <a:off x="3431326" y="1756061"/>
            <a:ext cx="2597022" cy="27225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70CE0B-9584-407F-823B-07DBAFB90CE1}"/>
              </a:ext>
            </a:extLst>
          </p:cNvPr>
          <p:cNvCxnSpPr>
            <a:stCxn id="94" idx="1"/>
            <a:endCxn id="90" idx="5"/>
          </p:cNvCxnSpPr>
          <p:nvPr/>
        </p:nvCxnSpPr>
        <p:spPr>
          <a:xfrm flipH="1" flipV="1">
            <a:off x="2871488" y="2692795"/>
            <a:ext cx="2317103" cy="1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53D15A6-5D89-4285-A0CE-59DD5DC99846}"/>
              </a:ext>
            </a:extLst>
          </p:cNvPr>
          <p:cNvCxnSpPr>
            <a:stCxn id="94" idx="1"/>
            <a:endCxn id="89" idx="5"/>
          </p:cNvCxnSpPr>
          <p:nvPr/>
        </p:nvCxnSpPr>
        <p:spPr>
          <a:xfrm flipH="1" flipV="1">
            <a:off x="1891775" y="1373506"/>
            <a:ext cx="3296816" cy="319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464573C-7392-4D68-B5AC-9F425275DB3F}"/>
              </a:ext>
            </a:extLst>
          </p:cNvPr>
          <p:cNvCxnSpPr>
            <a:cxnSpLocks/>
            <a:stCxn id="94" idx="1"/>
            <a:endCxn id="92" idx="5"/>
          </p:cNvCxnSpPr>
          <p:nvPr/>
        </p:nvCxnSpPr>
        <p:spPr>
          <a:xfrm flipH="1">
            <a:off x="2871488" y="4566263"/>
            <a:ext cx="2317103" cy="145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5D773E1-4266-4A30-B4F6-41A0996BE538}"/>
              </a:ext>
            </a:extLst>
          </p:cNvPr>
          <p:cNvCxnSpPr>
            <a:stCxn id="90" idx="0"/>
            <a:endCxn id="89" idx="3"/>
          </p:cNvCxnSpPr>
          <p:nvPr/>
        </p:nvCxnSpPr>
        <p:spPr>
          <a:xfrm flipH="1" flipV="1">
            <a:off x="1784473" y="1609921"/>
            <a:ext cx="979713" cy="846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DC34A54-F2A8-4A37-9FBB-6622B630A750}"/>
              </a:ext>
            </a:extLst>
          </p:cNvPr>
          <p:cNvCxnSpPr>
            <a:stCxn id="90" idx="3"/>
            <a:endCxn id="91" idx="0"/>
          </p:cNvCxnSpPr>
          <p:nvPr/>
        </p:nvCxnSpPr>
        <p:spPr>
          <a:xfrm>
            <a:off x="2764186" y="2929210"/>
            <a:ext cx="559838" cy="131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65CA8BC-B52D-4C87-8392-33919BD11B9C}"/>
              </a:ext>
            </a:extLst>
          </p:cNvPr>
          <p:cNvCxnSpPr>
            <a:stCxn id="91" idx="3"/>
            <a:endCxn id="92" idx="0"/>
          </p:cNvCxnSpPr>
          <p:nvPr/>
        </p:nvCxnSpPr>
        <p:spPr>
          <a:xfrm flipH="1">
            <a:off x="2764186" y="4715031"/>
            <a:ext cx="559838" cy="1070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0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Scheduled Time-Line  / Day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33752"/>
              </p:ext>
            </p:extLst>
          </p:nvPr>
        </p:nvGraphicFramePr>
        <p:xfrm>
          <a:off x="838200" y="845901"/>
          <a:ext cx="10515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9am to 10am</a:t>
                      </a: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Breakfast Meeting - Set-Up Equipment - Briefing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0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10:00am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Location 1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&lt;250m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– 500m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– 1000m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– 500 – 1000 - 2000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Data Tests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Applications Test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12:30pm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2:00pm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Location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&lt;250m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– 500m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– 1000m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– 500 – 1000 - 2000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4:30pm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Mobile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Convoy</a:t>
                      </a: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Parallel </a:t>
                      </a: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DF37684-F849-4B90-9C9A-A27C5C04BBD1}"/>
              </a:ext>
            </a:extLst>
          </p:cNvPr>
          <p:cNvSpPr/>
          <p:nvPr/>
        </p:nvSpPr>
        <p:spPr>
          <a:xfrm>
            <a:off x="3474098" y="5737099"/>
            <a:ext cx="5243804" cy="9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Teams to discuss &amp; Finalized by </a:t>
            </a:r>
            <a:r>
              <a:rPr lang="en-MY" dirty="0" err="1"/>
              <a:t>Wk</a:t>
            </a:r>
            <a:r>
              <a:rPr lang="en-MY" dirty="0"/>
              <a:t> 2 of Jan</a:t>
            </a:r>
          </a:p>
        </p:txBody>
      </p:sp>
    </p:spTree>
    <p:extLst>
      <p:ext uri="{BB962C8B-B14F-4D97-AF65-F5344CB8AC3E}">
        <p14:creationId xmlns:p14="http://schemas.microsoft.com/office/powerpoint/2010/main" val="370142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Staffing &amp; Resources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328072"/>
              </p:ext>
            </p:extLst>
          </p:nvPr>
        </p:nvGraphicFramePr>
        <p:xfrm>
          <a:off x="838200" y="845901"/>
          <a:ext cx="10515600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Openapps</a:t>
                      </a:r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MOD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Spektrum/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Cistech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Resources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Command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Center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3 Staff 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Situation Awareness</a:t>
                      </a:r>
                    </a:p>
                    <a:p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RoIP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RF Voice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Data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 (Major) RSD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 (Major)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AirForce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2 Staff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(Emery – Controller)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MPU5 (High Gain)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Desktop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Walkie Talkie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RF </a:t>
                      </a:r>
                    </a:p>
                    <a:p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RoIP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1 (4x4)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Soldier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Yew Wai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MPU5 (Standard)</a:t>
                      </a:r>
                    </a:p>
                    <a:p>
                      <a:r>
                        <a:rPr lang="en-MY" sz="1600" dirty="0" err="1">
                          <a:solidFill>
                            <a:srgbClr val="FF0000"/>
                          </a:solidFill>
                        </a:rPr>
                        <a:t>RoIP</a:t>
                      </a:r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2 (4x4)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Soldier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POMEN (</a:t>
                      </a:r>
                      <a:r>
                        <a:rPr lang="en-MY" sz="1600" dirty="0" err="1">
                          <a:solidFill>
                            <a:srgbClr val="FF0000"/>
                          </a:solidFill>
                        </a:rPr>
                        <a:t>Contrator</a:t>
                      </a:r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MPU5 (Standard)</a:t>
                      </a:r>
                    </a:p>
                    <a:p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Data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3 (SUV)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Soldier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MPU5 (High Gain)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6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4 (Normal Car)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3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Foot Soldier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Soldier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FOS (Contractor)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MPU5 (Standard)</a:t>
                      </a:r>
                    </a:p>
                    <a:p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Head Cam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Foot Soldier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MPU5 (Standard)</a:t>
                      </a:r>
                    </a:p>
                    <a:p>
                      <a:r>
                        <a:rPr lang="en-MY" sz="1600" dirty="0">
                          <a:solidFill>
                            <a:srgbClr val="FF0000"/>
                          </a:solidFill>
                        </a:rPr>
                        <a:t>Head Cam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12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Foot Soldier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Staff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MPU5 (Standard)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1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4414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85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Installation &amp; Integration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201788"/>
              </p:ext>
            </p:extLst>
          </p:nvPr>
        </p:nvGraphicFramePr>
        <p:xfrm>
          <a:off x="838200" y="845901"/>
          <a:ext cx="10515600" cy="379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Resources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Command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Center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1 (4x4)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Mount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2 (4x4)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Mount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3 (SUV)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Mount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6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Car 4 (Normal Car)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3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Foot Soldier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Jacket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Foot Soldier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Jacket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12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Foot Soldier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Jacket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1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4414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32E996-345F-40D3-85C7-79B26B708B36}"/>
              </a:ext>
            </a:extLst>
          </p:cNvPr>
          <p:cNvSpPr/>
          <p:nvPr/>
        </p:nvSpPr>
        <p:spPr>
          <a:xfrm>
            <a:off x="3284376" y="4739951"/>
            <a:ext cx="5243804" cy="9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Teams to discuss &amp; Finalized by </a:t>
            </a:r>
            <a:r>
              <a:rPr lang="en-MY" dirty="0" err="1"/>
              <a:t>Wk</a:t>
            </a:r>
            <a:r>
              <a:rPr lang="en-MY" dirty="0"/>
              <a:t> 2 of Jan</a:t>
            </a:r>
          </a:p>
        </p:txBody>
      </p:sp>
    </p:spTree>
    <p:extLst>
      <p:ext uri="{BB962C8B-B14F-4D97-AF65-F5344CB8AC3E}">
        <p14:creationId xmlns:p14="http://schemas.microsoft.com/office/powerpoint/2010/main" val="277986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Test Results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75624"/>
              </p:ext>
            </p:extLst>
          </p:nvPr>
        </p:nvGraphicFramePr>
        <p:xfrm>
          <a:off x="838200" y="845901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RF (SNR)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RoIP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RF Voice (Dual PTT)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Base (BSEP)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Screenshots</a:t>
                      </a: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Titiwangsa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Wangsa Walk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Sungai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Buloh</a:t>
                      </a:r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 Camp</a:t>
                      </a: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4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Convoy / Parallel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6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3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31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4EAFE04-43BB-4082-8AA7-BBCD729DD9E8}"/>
              </a:ext>
            </a:extLst>
          </p:cNvPr>
          <p:cNvSpPr/>
          <p:nvPr/>
        </p:nvSpPr>
        <p:spPr>
          <a:xfrm>
            <a:off x="3284376" y="4739951"/>
            <a:ext cx="5243804" cy="9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A detailed Test Plan to be forwarded later this week. </a:t>
            </a:r>
          </a:p>
          <a:p>
            <a:pPr algn="ctr"/>
            <a:r>
              <a:rPr lang="en-MY" dirty="0"/>
              <a:t>Key is to agree on the structure!</a:t>
            </a:r>
          </a:p>
        </p:txBody>
      </p:sp>
    </p:spTree>
    <p:extLst>
      <p:ext uri="{BB962C8B-B14F-4D97-AF65-F5344CB8AC3E}">
        <p14:creationId xmlns:p14="http://schemas.microsoft.com/office/powerpoint/2010/main" val="310555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en-MY" b="1" dirty="0">
                <a:solidFill>
                  <a:schemeClr val="tx2"/>
                </a:solidFill>
              </a:rPr>
              <a:t>Solution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9547-0D2C-44D6-9041-80450FEF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MY" dirty="0"/>
              <a:t>Objectives</a:t>
            </a:r>
          </a:p>
          <a:p>
            <a:r>
              <a:rPr lang="en-MY" dirty="0"/>
              <a:t>MPU5 Gears &amp; Accessories</a:t>
            </a:r>
          </a:p>
          <a:p>
            <a:r>
              <a:rPr lang="en-MY" dirty="0"/>
              <a:t>Location 1 – Test Applications @ Base (BSEP)</a:t>
            </a:r>
          </a:p>
          <a:p>
            <a:r>
              <a:rPr lang="en-MY" dirty="0"/>
              <a:t>Location 2a – </a:t>
            </a:r>
            <a:r>
              <a:rPr lang="en-MY" dirty="0" err="1"/>
              <a:t>Titiwangsa</a:t>
            </a:r>
            <a:r>
              <a:rPr lang="en-MY" dirty="0"/>
              <a:t> (@ Golf Club) to Compare Results </a:t>
            </a:r>
          </a:p>
          <a:p>
            <a:r>
              <a:rPr lang="en-MY" dirty="0"/>
              <a:t>Location 2b – Wangsa Walk</a:t>
            </a:r>
          </a:p>
          <a:p>
            <a:r>
              <a:rPr lang="en-MY" dirty="0"/>
              <a:t>Mobile - Convoy / Parallel Formation</a:t>
            </a:r>
          </a:p>
          <a:p>
            <a:r>
              <a:rPr lang="en-MY" dirty="0"/>
              <a:t>Project Time-Line</a:t>
            </a:r>
          </a:p>
          <a:p>
            <a:r>
              <a:rPr lang="en-MY" dirty="0"/>
              <a:t>Staffing &amp; Resources</a:t>
            </a:r>
          </a:p>
          <a:p>
            <a:r>
              <a:rPr lang="en-MY" dirty="0"/>
              <a:t>Environment (TB Finalised – Site Survey and Location of Each position)</a:t>
            </a:r>
          </a:p>
          <a:p>
            <a:r>
              <a:rPr lang="en-MY" dirty="0"/>
              <a:t>Installation &amp; Integration (TB Finalised) – Normal 4x4 cars + Foot Soldiers </a:t>
            </a:r>
          </a:p>
          <a:p>
            <a:r>
              <a:rPr lang="en-MY" dirty="0"/>
              <a:t>Test Results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96981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9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1F55-E13A-436D-B286-D909526A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694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MY" dirty="0"/>
              <a:t>Ref – Confirmed List of Equipment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3E72EF-9057-4385-9412-223EC6071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354580"/>
              </p:ext>
            </p:extLst>
          </p:nvPr>
        </p:nvGraphicFramePr>
        <p:xfrm>
          <a:off x="838201" y="1104912"/>
          <a:ext cx="10515599" cy="5387953"/>
        </p:xfrm>
        <a:graphic>
          <a:graphicData uri="http://schemas.openxmlformats.org/drawingml/2006/table">
            <a:tbl>
              <a:tblPr/>
              <a:tblGrid>
                <a:gridCol w="2974751">
                  <a:extLst>
                    <a:ext uri="{9D8B030D-6E8A-4147-A177-3AD203B41FA5}">
                      <a16:colId xmlns:a16="http://schemas.microsoft.com/office/drawing/2014/main" val="1730430856"/>
                    </a:ext>
                  </a:extLst>
                </a:gridCol>
                <a:gridCol w="1404627">
                  <a:extLst>
                    <a:ext uri="{9D8B030D-6E8A-4147-A177-3AD203B41FA5}">
                      <a16:colId xmlns:a16="http://schemas.microsoft.com/office/drawing/2014/main" val="3284409857"/>
                    </a:ext>
                  </a:extLst>
                </a:gridCol>
                <a:gridCol w="6136221">
                  <a:extLst>
                    <a:ext uri="{9D8B030D-6E8A-4147-A177-3AD203B41FA5}">
                      <a16:colId xmlns:a16="http://schemas.microsoft.com/office/drawing/2014/main" val="3380159157"/>
                    </a:ext>
                  </a:extLst>
                </a:gridCol>
              </a:tblGrid>
              <a:tr h="314167">
                <a:tc>
                  <a:txBody>
                    <a:bodyPr/>
                    <a:lstStyle/>
                    <a:p>
                      <a:pPr algn="ctr"/>
                      <a:r>
                        <a:rPr lang="en-MY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Persistent Systems P/N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219625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WR-5100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MPU5 Chassis w/battery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53571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ANT-4001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GPS Antenna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44490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RF-2150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Powered S-Band Radio Module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35296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WR-INT-ANT-SYS-01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S-Band Integrated Antenna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06228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BAT-11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2-Bay Battery Charger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27280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ANT-2005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2.1 - 2.5 GHz 2.15 dBi Omnidirectional Gooseneck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81622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ANT-2037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2.2 - 2.5 GHz 2 dBi Horizontal Polarized Omnidirectional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02238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ANT-2010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2.2 - 2.5 GHz 8.5 dBi Omnidirectional Antenna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63854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ACC-MNT-MPU5-0007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Magnetic Vehicle Mount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89212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WR-PTT-SYS-01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Dual PTT System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61456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ACC-AUD-073-R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Stereo Headset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74193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WR-DISP-SYS-01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Rugged Display Controller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59397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CBL-DATA-2001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22-Pin to Ethernet Receptacle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19465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CBL-DATA-2019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22-Pin USB to Ethernet Cable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70686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CBL-DATA-2003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MPU5 USB Cable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6508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CBL-014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IP67 RJ45 to Standard RJ45</a:t>
                      </a:r>
                      <a:endParaRPr lang="pl-P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26192"/>
                  </a:ext>
                </a:extLst>
              </a:tr>
              <a:tr h="298458"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CBL-086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IP67 RJ45 to IP67 RJ45 - Shield Terminated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8448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444B5F1-525B-429C-88A3-7C2D85AD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2366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C363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C363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AD144D-7749-4E78-9427-04CA0978BBF1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1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9547-0D2C-44D6-9041-80450FEF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MY" dirty="0"/>
              <a:t>Conduct RF Testing in Urban Environment to simulate the real engagement</a:t>
            </a:r>
          </a:p>
          <a:p>
            <a:endParaRPr lang="en-MY" dirty="0"/>
          </a:p>
          <a:p>
            <a:r>
              <a:rPr lang="en-MY" dirty="0"/>
              <a:t>Conduct Application Tests (BFT/Data/</a:t>
            </a:r>
            <a:r>
              <a:rPr lang="en-MY" dirty="0" err="1"/>
              <a:t>RoIP</a:t>
            </a:r>
            <a:r>
              <a:rPr lang="en-MY" dirty="0"/>
              <a:t>, RF Voice, Videos, etc.) to ensure MPU5 platform is delivering the needed data throughput and stability to support client’s requirements</a:t>
            </a:r>
          </a:p>
          <a:p>
            <a:endParaRPr lang="en-MY" dirty="0"/>
          </a:p>
          <a:p>
            <a:r>
              <a:rPr lang="en-MY" dirty="0"/>
              <a:t>Document all the test results</a:t>
            </a:r>
          </a:p>
          <a:p>
            <a:endParaRPr lang="en-M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96981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3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MPU5 Gears &amp; Accessories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314901"/>
              </p:ext>
            </p:extLst>
          </p:nvPr>
        </p:nvGraphicFramePr>
        <p:xfrm>
          <a:off x="838200" y="845901"/>
          <a:ext cx="10515600" cy="570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Command </a:t>
                      </a:r>
                      <a:r>
                        <a:rPr lang="en-MY" sz="1600" dirty="0" err="1">
                          <a:solidFill>
                            <a:schemeClr val="tx1"/>
                          </a:solidFill>
                        </a:rPr>
                        <a:t>Center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4 Vehicles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3 Units (4 X 4)</a:t>
                      </a:r>
                    </a:p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1 SUVE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Soldiers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MPU5 (S-Band)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88378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High Gain Antennas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20739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Standard Antennas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89882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RF Voice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 err="1"/>
                        <a:t>RoIP</a:t>
                      </a:r>
                      <a:endParaRPr lang="en-MY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600" dirty="0"/>
                        <a:t>1 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600" dirty="0"/>
                        <a:t>2 Ports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1 – VPN (File)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2 – Head 720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3 – Video Cam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PC (?)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PC (?)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7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4 – Video 1080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5 – Run App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4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6 – Run App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7944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234A5DF-C497-4FDB-A68F-EC9C79618AC8}"/>
              </a:ext>
            </a:extLst>
          </p:cNvPr>
          <p:cNvSpPr/>
          <p:nvPr/>
        </p:nvSpPr>
        <p:spPr>
          <a:xfrm>
            <a:off x="6109996" y="5439747"/>
            <a:ext cx="5243804" cy="9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Teams to discuss &amp; Finalized by </a:t>
            </a:r>
            <a:r>
              <a:rPr lang="en-MY" dirty="0" err="1"/>
              <a:t>Wk</a:t>
            </a:r>
            <a:r>
              <a:rPr lang="en-MY" dirty="0"/>
              <a:t> 2 of Jan</a:t>
            </a:r>
          </a:p>
          <a:p>
            <a:pPr algn="ctr"/>
            <a:r>
              <a:rPr lang="en-MY" dirty="0"/>
              <a:t>Please refer to Confirmed List to design the formation.</a:t>
            </a:r>
          </a:p>
        </p:txBody>
      </p:sp>
    </p:spTree>
    <p:extLst>
      <p:ext uri="{BB962C8B-B14F-4D97-AF65-F5344CB8AC3E}">
        <p14:creationId xmlns:p14="http://schemas.microsoft.com/office/powerpoint/2010/main" val="34338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Test Applications @ BSEP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635182"/>
              </p:ext>
            </p:extLst>
          </p:nvPr>
        </p:nvGraphicFramePr>
        <p:xfrm>
          <a:off x="838200" y="845901"/>
          <a:ext cx="10515600" cy="553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Distance Between MPU5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&lt;250m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1 - 500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1 - 1000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– 500 - 1000 - 2000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1501 - 2000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4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  <a:p>
                      <a:endParaRPr lang="en-MY" dirty="0"/>
                    </a:p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0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Application 1 (BFT)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Situation Awareness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RF Voice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 err="1"/>
                        <a:t>RoIP</a:t>
                      </a:r>
                      <a:endParaRPr lang="en-MY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600" dirty="0"/>
                        <a:t>1 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600" dirty="0"/>
                        <a:t>2 Ports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1 – VPN (File)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2 – Head 720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3 – Video Cam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7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4 – Video 1080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5 – Run App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4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Data 6 – Run App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7944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F49D6F-13B4-4960-8938-77D14AE1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45" y="1615314"/>
            <a:ext cx="992083" cy="800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97BFA-2CD4-4BF2-8982-0975CA43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0" y="1615314"/>
            <a:ext cx="1987420" cy="800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F5AA6-E983-4956-9870-E17E1496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90" y="1776297"/>
            <a:ext cx="1322579" cy="63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5EFE0-B443-4EAC-8798-D8D55468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14" y="1615314"/>
            <a:ext cx="3471772" cy="14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Location 1 – </a:t>
            </a:r>
            <a:r>
              <a:rPr lang="en-MY" sz="3600" b="1" dirty="0" err="1">
                <a:solidFill>
                  <a:schemeClr val="tx2"/>
                </a:solidFill>
              </a:rPr>
              <a:t>Titiwangsa</a:t>
            </a:r>
            <a:r>
              <a:rPr lang="en-MY" sz="3600" b="1" dirty="0">
                <a:solidFill>
                  <a:schemeClr val="tx2"/>
                </a:solidFill>
              </a:rPr>
              <a:t> (Compare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845901"/>
          <a:ext cx="105156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Distance Between MPU5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&lt;250m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1 - 500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1 - 1000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– 500 - 1000 - 2000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1501 - 2000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4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  <a:p>
                      <a:endParaRPr lang="en-MY" dirty="0"/>
                    </a:p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0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SNR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Screen Shots</a:t>
                      </a:r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Ping </a:t>
                      </a:r>
                    </a:p>
                    <a:p>
                      <a:r>
                        <a:rPr lang="en-MY" sz="1600" dirty="0"/>
                        <a:t>Command To Any</a:t>
                      </a:r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Command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Throughput </a:t>
                      </a:r>
                    </a:p>
                    <a:p>
                      <a:r>
                        <a:rPr lang="en-MY" sz="1600" dirty="0"/>
                        <a:t>Command To Any</a:t>
                      </a:r>
                    </a:p>
                    <a:p>
                      <a:endParaRPr lang="en-MY" sz="1600" dirty="0"/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Command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Throughput / </a:t>
                      </a:r>
                    </a:p>
                    <a:p>
                      <a:r>
                        <a:rPr lang="en-MY" sz="1600" dirty="0"/>
                        <a:t>Any To Any (3 Sets)</a:t>
                      </a:r>
                    </a:p>
                    <a:p>
                      <a:endParaRPr lang="en-MY" sz="1600" dirty="0"/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Run 3 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F49D6F-13B4-4960-8938-77D14AE1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45" y="1615314"/>
            <a:ext cx="992083" cy="800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97BFA-2CD4-4BF2-8982-0975CA43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0" y="1615314"/>
            <a:ext cx="1987420" cy="800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F5AA6-E983-4956-9870-E17E1496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90" y="1776297"/>
            <a:ext cx="1322579" cy="63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5EFE0-B443-4EAC-8798-D8D55468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14" y="1615314"/>
            <a:ext cx="3471772" cy="14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Location 1 – </a:t>
            </a:r>
            <a:r>
              <a:rPr lang="en-MY" sz="3600" b="1" dirty="0" err="1">
                <a:solidFill>
                  <a:schemeClr val="tx2"/>
                </a:solidFill>
              </a:rPr>
              <a:t>Titiwangsa</a:t>
            </a:r>
            <a:r>
              <a:rPr lang="en-MY" sz="3600" b="1" dirty="0">
                <a:solidFill>
                  <a:schemeClr val="tx2"/>
                </a:solidFill>
              </a:rPr>
              <a:t> (Compare)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6188CA7-8D7F-4747-9115-6F1FDF0E3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3" y="783202"/>
            <a:ext cx="11019453" cy="5896289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19DF320-946F-4114-BB6C-80EB17A1E992}"/>
              </a:ext>
            </a:extLst>
          </p:cNvPr>
          <p:cNvSpPr/>
          <p:nvPr/>
        </p:nvSpPr>
        <p:spPr>
          <a:xfrm>
            <a:off x="9327499" y="2083154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61FD644-6D46-4D52-8749-9E80267783A6}"/>
              </a:ext>
            </a:extLst>
          </p:cNvPr>
          <p:cNvSpPr/>
          <p:nvPr/>
        </p:nvSpPr>
        <p:spPr>
          <a:xfrm>
            <a:off x="4315402" y="3414073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D011CC6-BC39-4C3D-A43F-3D716DF40D2E}"/>
              </a:ext>
            </a:extLst>
          </p:cNvPr>
          <p:cNvSpPr/>
          <p:nvPr/>
        </p:nvSpPr>
        <p:spPr>
          <a:xfrm>
            <a:off x="5947095" y="3160614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F0A50A5-7BE1-4241-85D7-C078B4AB1CB6}"/>
              </a:ext>
            </a:extLst>
          </p:cNvPr>
          <p:cNvSpPr/>
          <p:nvPr/>
        </p:nvSpPr>
        <p:spPr>
          <a:xfrm>
            <a:off x="5470846" y="4662082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F988689-FDB0-4351-8A9E-22868A93903B}"/>
              </a:ext>
            </a:extLst>
          </p:cNvPr>
          <p:cNvSpPr/>
          <p:nvPr/>
        </p:nvSpPr>
        <p:spPr>
          <a:xfrm>
            <a:off x="5223202" y="3951231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28C7ED3-16A7-4E75-888F-4AC04583920F}"/>
              </a:ext>
            </a:extLst>
          </p:cNvPr>
          <p:cNvSpPr/>
          <p:nvPr/>
        </p:nvSpPr>
        <p:spPr>
          <a:xfrm>
            <a:off x="7531356" y="3714816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C9BC229-38F6-4555-BFC6-EA04C762B598}"/>
              </a:ext>
            </a:extLst>
          </p:cNvPr>
          <p:cNvSpPr/>
          <p:nvPr/>
        </p:nvSpPr>
        <p:spPr>
          <a:xfrm>
            <a:off x="6522206" y="2508001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79F22EF-B6F1-4C14-9142-4006F2CBC17A}"/>
              </a:ext>
            </a:extLst>
          </p:cNvPr>
          <p:cNvSpPr/>
          <p:nvPr/>
        </p:nvSpPr>
        <p:spPr>
          <a:xfrm>
            <a:off x="4026019" y="4864480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33A7F6-FA79-4E4E-88E3-62433B0FF414}"/>
              </a:ext>
            </a:extLst>
          </p:cNvPr>
          <p:cNvSpPr/>
          <p:nvPr/>
        </p:nvSpPr>
        <p:spPr>
          <a:xfrm>
            <a:off x="10831285" y="6344814"/>
            <a:ext cx="617376" cy="1026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F5F668-97F5-47BE-B54E-A11FCCC20FA9}"/>
              </a:ext>
            </a:extLst>
          </p:cNvPr>
          <p:cNvSpPr/>
          <p:nvPr/>
        </p:nvSpPr>
        <p:spPr>
          <a:xfrm>
            <a:off x="4145901" y="1801375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AB9A3B-BAE9-426A-BAE5-4A056D15A7BF}"/>
              </a:ext>
            </a:extLst>
          </p:cNvPr>
          <p:cNvSpPr/>
          <p:nvPr/>
        </p:nvSpPr>
        <p:spPr>
          <a:xfrm>
            <a:off x="4668416" y="1797322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C97DDC-DEC3-4024-B177-5E8B3F582F0A}"/>
              </a:ext>
            </a:extLst>
          </p:cNvPr>
          <p:cNvSpPr/>
          <p:nvPr/>
        </p:nvSpPr>
        <p:spPr>
          <a:xfrm>
            <a:off x="5190931" y="1797322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5552-4166-4320-85FE-FA00900CF5EA}"/>
              </a:ext>
            </a:extLst>
          </p:cNvPr>
          <p:cNvSpPr/>
          <p:nvPr/>
        </p:nvSpPr>
        <p:spPr>
          <a:xfrm>
            <a:off x="5713446" y="1793269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CB377E-2192-4020-A1F4-7B753583772E}"/>
              </a:ext>
            </a:extLst>
          </p:cNvPr>
          <p:cNvSpPr/>
          <p:nvPr/>
        </p:nvSpPr>
        <p:spPr>
          <a:xfrm>
            <a:off x="6228180" y="1796097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E91DCB-89FC-4320-A30B-ACBDE7188286}"/>
              </a:ext>
            </a:extLst>
          </p:cNvPr>
          <p:cNvSpPr/>
          <p:nvPr/>
        </p:nvSpPr>
        <p:spPr>
          <a:xfrm>
            <a:off x="6750695" y="1792044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B7D854-27C3-493F-8E35-56F56369376C}"/>
              </a:ext>
            </a:extLst>
          </p:cNvPr>
          <p:cNvSpPr/>
          <p:nvPr/>
        </p:nvSpPr>
        <p:spPr>
          <a:xfrm>
            <a:off x="7273210" y="1792044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DE78F2-5189-4EDB-9ED0-101AC482D9B5}"/>
              </a:ext>
            </a:extLst>
          </p:cNvPr>
          <p:cNvSpPr/>
          <p:nvPr/>
        </p:nvSpPr>
        <p:spPr>
          <a:xfrm>
            <a:off x="7795725" y="1787991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D0B734-439F-444D-A2D4-FEB17FAE051E}"/>
              </a:ext>
            </a:extLst>
          </p:cNvPr>
          <p:cNvSpPr/>
          <p:nvPr/>
        </p:nvSpPr>
        <p:spPr>
          <a:xfrm>
            <a:off x="8311240" y="1787991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368800-56CF-47F3-B9B6-557177814D27}"/>
              </a:ext>
            </a:extLst>
          </p:cNvPr>
          <p:cNvSpPr/>
          <p:nvPr/>
        </p:nvSpPr>
        <p:spPr>
          <a:xfrm>
            <a:off x="8833755" y="1783938"/>
            <a:ext cx="655479" cy="635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5CC2F2-EE1B-49B5-A15C-47EE658536B4}"/>
              </a:ext>
            </a:extLst>
          </p:cNvPr>
          <p:cNvSpPr/>
          <p:nvPr/>
        </p:nvSpPr>
        <p:spPr>
          <a:xfrm>
            <a:off x="586273" y="801485"/>
            <a:ext cx="11019453" cy="786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5D59F-76EE-44FE-B4F3-1929A01DF2CC}"/>
              </a:ext>
            </a:extLst>
          </p:cNvPr>
          <p:cNvSpPr/>
          <p:nvPr/>
        </p:nvSpPr>
        <p:spPr>
          <a:xfrm rot="16200000">
            <a:off x="3812500" y="2070157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F25D88-F0CA-4087-A6B1-D04806027F41}"/>
              </a:ext>
            </a:extLst>
          </p:cNvPr>
          <p:cNvSpPr/>
          <p:nvPr/>
        </p:nvSpPr>
        <p:spPr>
          <a:xfrm rot="16200000">
            <a:off x="3818109" y="259672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9C8D62-0816-4E4B-A569-691EC39693FC}"/>
              </a:ext>
            </a:extLst>
          </p:cNvPr>
          <p:cNvSpPr/>
          <p:nvPr/>
        </p:nvSpPr>
        <p:spPr>
          <a:xfrm rot="16200000">
            <a:off x="3823719" y="3119240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333B31-30D7-48E6-9653-9EF9F067534C}"/>
              </a:ext>
            </a:extLst>
          </p:cNvPr>
          <p:cNvSpPr/>
          <p:nvPr/>
        </p:nvSpPr>
        <p:spPr>
          <a:xfrm rot="16200000">
            <a:off x="3823719" y="364175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5A1782-3872-453A-94DC-D800FFEDFF5F}"/>
              </a:ext>
            </a:extLst>
          </p:cNvPr>
          <p:cNvSpPr/>
          <p:nvPr/>
        </p:nvSpPr>
        <p:spPr>
          <a:xfrm rot="16200000">
            <a:off x="3833044" y="41207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8A5728-31C2-454F-A345-336B6622E02B}"/>
              </a:ext>
            </a:extLst>
          </p:cNvPr>
          <p:cNvSpPr/>
          <p:nvPr/>
        </p:nvSpPr>
        <p:spPr>
          <a:xfrm rot="16200000">
            <a:off x="3842369" y="4625911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37CE08-6148-4D3A-BC12-8EB82742E7A9}"/>
              </a:ext>
            </a:extLst>
          </p:cNvPr>
          <p:cNvSpPr/>
          <p:nvPr/>
        </p:nvSpPr>
        <p:spPr>
          <a:xfrm rot="16200000">
            <a:off x="3835374" y="5148426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24B467-05C6-40F5-86C1-A0920F2DB185}"/>
              </a:ext>
            </a:extLst>
          </p:cNvPr>
          <p:cNvSpPr/>
          <p:nvPr/>
        </p:nvSpPr>
        <p:spPr>
          <a:xfrm rot="16200000">
            <a:off x="3833212" y="5627493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B52F79-A45E-47B5-A5DE-B5AF697C7F01}"/>
              </a:ext>
            </a:extLst>
          </p:cNvPr>
          <p:cNvSpPr/>
          <p:nvPr/>
        </p:nvSpPr>
        <p:spPr>
          <a:xfrm rot="16200000">
            <a:off x="3823720" y="61315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E72FDE-41C9-4983-8058-1838187C7CCC}"/>
              </a:ext>
            </a:extLst>
          </p:cNvPr>
          <p:cNvSpPr/>
          <p:nvPr/>
        </p:nvSpPr>
        <p:spPr>
          <a:xfrm>
            <a:off x="838200" y="914400"/>
            <a:ext cx="5189376" cy="492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FLAT ROAD WITH BUILDINGS TO BOUNCE OFF SIGNAL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B03F93-86E2-4EC6-9BD5-D47EFD93C182}"/>
              </a:ext>
            </a:extLst>
          </p:cNvPr>
          <p:cNvSpPr/>
          <p:nvPr/>
        </p:nvSpPr>
        <p:spPr>
          <a:xfrm>
            <a:off x="591324" y="6428033"/>
            <a:ext cx="11014402" cy="391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817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09"/>
            <a:ext cx="10515600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Location 2 – Wangsa Walk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2684AB4-9892-4D06-B6E8-4E8FE168CA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845901"/>
          <a:ext cx="105156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06919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9190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986511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17241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365843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MY" dirty="0">
                          <a:solidFill>
                            <a:schemeClr val="tx1"/>
                          </a:solidFill>
                        </a:rPr>
                        <a:t>Distance Between MPU5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&lt;250m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1 - 500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1 - 1000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 – 500 - 1000 - 2000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MY" dirty="0"/>
                        <a:t>1501 - 2000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4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  <a:p>
                      <a:endParaRPr lang="en-MY" dirty="0"/>
                    </a:p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0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SNR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Screen Shots</a:t>
                      </a:r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60066"/>
                  </a:ext>
                </a:extLst>
              </a:tr>
              <a:tr h="459037">
                <a:tc>
                  <a:txBody>
                    <a:bodyPr/>
                    <a:lstStyle/>
                    <a:p>
                      <a:r>
                        <a:rPr lang="en-MY" sz="1600" dirty="0"/>
                        <a:t>Ping </a:t>
                      </a:r>
                    </a:p>
                    <a:p>
                      <a:r>
                        <a:rPr lang="en-MY" sz="1600" dirty="0"/>
                        <a:t>Command To Any</a:t>
                      </a:r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Command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8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Throughput </a:t>
                      </a:r>
                    </a:p>
                    <a:p>
                      <a:r>
                        <a:rPr lang="en-MY" sz="1600" dirty="0"/>
                        <a:t>Command To Any</a:t>
                      </a:r>
                    </a:p>
                    <a:p>
                      <a:endParaRPr lang="en-MY" sz="1600" dirty="0"/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Command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/>
                        <a:t>Throughput / </a:t>
                      </a:r>
                    </a:p>
                    <a:p>
                      <a:r>
                        <a:rPr lang="en-MY" sz="1600" dirty="0"/>
                        <a:t>Any To Any (3 Sets)</a:t>
                      </a:r>
                    </a:p>
                    <a:p>
                      <a:endParaRPr lang="en-MY" sz="1600" dirty="0"/>
                    </a:p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/>
                        <a:t>Run 3 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Nearest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Middle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/>
                        <a:t>Furthest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6493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F49D6F-13B4-4960-8938-77D14AE1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45" y="1615314"/>
            <a:ext cx="992083" cy="800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97BFA-2CD4-4BF2-8982-0975CA43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0" y="1615314"/>
            <a:ext cx="1987420" cy="800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F5AA6-E983-4956-9870-E17E1496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90" y="1776297"/>
            <a:ext cx="1322579" cy="63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5EFE0-B443-4EAC-8798-D8D55468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14" y="1615314"/>
            <a:ext cx="3471772" cy="14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4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B067-717C-4930-88FD-A479759C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8509"/>
            <a:ext cx="11019453" cy="604693"/>
          </a:xfrm>
        </p:spPr>
        <p:txBody>
          <a:bodyPr>
            <a:noAutofit/>
          </a:bodyPr>
          <a:lstStyle/>
          <a:p>
            <a:r>
              <a:rPr lang="en-MY" sz="3600" b="1" dirty="0">
                <a:solidFill>
                  <a:schemeClr val="tx2"/>
                </a:solidFill>
              </a:rPr>
              <a:t>Urban Warfare – Location 2A – Wangsa Walk (~1km Radius)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DD0BD-176A-407F-96FB-759133314F63}"/>
              </a:ext>
            </a:extLst>
          </p:cNvPr>
          <p:cNvCxnSpPr/>
          <p:nvPr/>
        </p:nvCxnSpPr>
        <p:spPr>
          <a:xfrm>
            <a:off x="838200" y="75521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DE76C-6D1E-435E-AF22-5B148D4D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8" y="783202"/>
            <a:ext cx="10711542" cy="60252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9BCA21-5D9C-4D60-9851-88ED58F3F2C4}"/>
              </a:ext>
            </a:extLst>
          </p:cNvPr>
          <p:cNvSpPr/>
          <p:nvPr/>
        </p:nvSpPr>
        <p:spPr>
          <a:xfrm>
            <a:off x="10580914" y="6596743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2A26A9-3E81-49AD-924B-915CF10F27D4}"/>
              </a:ext>
            </a:extLst>
          </p:cNvPr>
          <p:cNvSpPr/>
          <p:nvPr/>
        </p:nvSpPr>
        <p:spPr>
          <a:xfrm>
            <a:off x="2960912" y="180137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AE8D89-B3E7-4C1B-88AC-124CF1EAE226}"/>
              </a:ext>
            </a:extLst>
          </p:cNvPr>
          <p:cNvSpPr/>
          <p:nvPr/>
        </p:nvSpPr>
        <p:spPr>
          <a:xfrm>
            <a:off x="3483427" y="17973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A8B526-2330-42F2-8454-38AFF4BD8786}"/>
              </a:ext>
            </a:extLst>
          </p:cNvPr>
          <p:cNvSpPr/>
          <p:nvPr/>
        </p:nvSpPr>
        <p:spPr>
          <a:xfrm>
            <a:off x="4005942" y="17973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DA849C-8C58-44F9-AFD0-65E8978F5F4D}"/>
              </a:ext>
            </a:extLst>
          </p:cNvPr>
          <p:cNvSpPr/>
          <p:nvPr/>
        </p:nvSpPr>
        <p:spPr>
          <a:xfrm>
            <a:off x="4528457" y="1793269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06A7D7-D817-49C4-8E4C-4834D2729AD4}"/>
              </a:ext>
            </a:extLst>
          </p:cNvPr>
          <p:cNvSpPr/>
          <p:nvPr/>
        </p:nvSpPr>
        <p:spPr>
          <a:xfrm>
            <a:off x="5043191" y="1796097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95642-2F35-48C9-8FDF-D9EFCD1B378E}"/>
              </a:ext>
            </a:extLst>
          </p:cNvPr>
          <p:cNvSpPr/>
          <p:nvPr/>
        </p:nvSpPr>
        <p:spPr>
          <a:xfrm>
            <a:off x="5565706" y="1792044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90A9FB-81B3-4031-9C70-555111833629}"/>
              </a:ext>
            </a:extLst>
          </p:cNvPr>
          <p:cNvSpPr/>
          <p:nvPr/>
        </p:nvSpPr>
        <p:spPr>
          <a:xfrm>
            <a:off x="6088221" y="1792044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94FE7-BFBE-4DC1-A919-8A59B406AA6C}"/>
              </a:ext>
            </a:extLst>
          </p:cNvPr>
          <p:cNvSpPr/>
          <p:nvPr/>
        </p:nvSpPr>
        <p:spPr>
          <a:xfrm>
            <a:off x="6610736" y="1787991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FC478C-FEA4-40CB-98AF-2F10D4276CF2}"/>
              </a:ext>
            </a:extLst>
          </p:cNvPr>
          <p:cNvSpPr/>
          <p:nvPr/>
        </p:nvSpPr>
        <p:spPr>
          <a:xfrm>
            <a:off x="7126251" y="1787991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A84003-EA02-4F3E-8B23-FB8912E1E7A0}"/>
              </a:ext>
            </a:extLst>
          </p:cNvPr>
          <p:cNvSpPr/>
          <p:nvPr/>
        </p:nvSpPr>
        <p:spPr>
          <a:xfrm>
            <a:off x="7648766" y="1783938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EF51DF-E46F-4284-B64D-3966158E45A3}"/>
              </a:ext>
            </a:extLst>
          </p:cNvPr>
          <p:cNvSpPr/>
          <p:nvPr/>
        </p:nvSpPr>
        <p:spPr>
          <a:xfrm rot="16200000">
            <a:off x="2627511" y="2070157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9A16ED-90BA-4062-B472-2BE94CC94A26}"/>
              </a:ext>
            </a:extLst>
          </p:cNvPr>
          <p:cNvSpPr/>
          <p:nvPr/>
        </p:nvSpPr>
        <p:spPr>
          <a:xfrm rot="16200000">
            <a:off x="2633120" y="259672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8BCD0A-0B12-49AB-8C7D-EB883C80BB9D}"/>
              </a:ext>
            </a:extLst>
          </p:cNvPr>
          <p:cNvSpPr/>
          <p:nvPr/>
        </p:nvSpPr>
        <p:spPr>
          <a:xfrm rot="16200000">
            <a:off x="2638730" y="3119240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9A474C-B946-4499-BA98-8C859455AF98}"/>
              </a:ext>
            </a:extLst>
          </p:cNvPr>
          <p:cNvSpPr/>
          <p:nvPr/>
        </p:nvSpPr>
        <p:spPr>
          <a:xfrm rot="16200000">
            <a:off x="2638730" y="3641755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2DE9CF-3658-4119-9847-166A7BA3CA56}"/>
              </a:ext>
            </a:extLst>
          </p:cNvPr>
          <p:cNvSpPr/>
          <p:nvPr/>
        </p:nvSpPr>
        <p:spPr>
          <a:xfrm rot="16200000">
            <a:off x="2648055" y="41207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D9D584-7C4E-40CB-8789-82CFC9E52759}"/>
              </a:ext>
            </a:extLst>
          </p:cNvPr>
          <p:cNvSpPr/>
          <p:nvPr/>
        </p:nvSpPr>
        <p:spPr>
          <a:xfrm rot="16200000">
            <a:off x="2657380" y="4625911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114EEB-C397-46DF-A429-5678462071C6}"/>
              </a:ext>
            </a:extLst>
          </p:cNvPr>
          <p:cNvSpPr/>
          <p:nvPr/>
        </p:nvSpPr>
        <p:spPr>
          <a:xfrm rot="16200000">
            <a:off x="2650385" y="5148426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452458-A914-4563-852D-9E79689AC5CB}"/>
              </a:ext>
            </a:extLst>
          </p:cNvPr>
          <p:cNvSpPr/>
          <p:nvPr/>
        </p:nvSpPr>
        <p:spPr>
          <a:xfrm rot="16200000">
            <a:off x="2648223" y="5627493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06A179-4BC9-42C1-AEE5-8D58F18D4246}"/>
              </a:ext>
            </a:extLst>
          </p:cNvPr>
          <p:cNvSpPr/>
          <p:nvPr/>
        </p:nvSpPr>
        <p:spPr>
          <a:xfrm rot="16200000">
            <a:off x="2638731" y="6131522"/>
            <a:ext cx="522515" cy="82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FFFF00"/>
              </a:highlight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626F60C-FD0A-4C46-AEC7-09A35D986A63}"/>
              </a:ext>
            </a:extLst>
          </p:cNvPr>
          <p:cNvSpPr/>
          <p:nvPr/>
        </p:nvSpPr>
        <p:spPr>
          <a:xfrm>
            <a:off x="4528455" y="2928577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07DECAE0-6573-4B4A-92CA-38C9F84A18FD}"/>
              </a:ext>
            </a:extLst>
          </p:cNvPr>
          <p:cNvSpPr/>
          <p:nvPr/>
        </p:nvSpPr>
        <p:spPr>
          <a:xfrm>
            <a:off x="6049344" y="2269771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2D7D093-D78C-41DD-8AFE-08002178A9A8}"/>
              </a:ext>
            </a:extLst>
          </p:cNvPr>
          <p:cNvSpPr/>
          <p:nvPr/>
        </p:nvSpPr>
        <p:spPr>
          <a:xfrm>
            <a:off x="5470846" y="4662082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F9F58E0-655E-443D-AE76-ADE6576B6355}"/>
              </a:ext>
            </a:extLst>
          </p:cNvPr>
          <p:cNvSpPr/>
          <p:nvPr/>
        </p:nvSpPr>
        <p:spPr>
          <a:xfrm>
            <a:off x="5498837" y="5776099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8BBFFAC-8F2F-4C68-8D7B-B02A9AE2CD10}"/>
              </a:ext>
            </a:extLst>
          </p:cNvPr>
          <p:cNvSpPr/>
          <p:nvPr/>
        </p:nvSpPr>
        <p:spPr>
          <a:xfrm>
            <a:off x="8105189" y="2434054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6B889A95-F98C-4219-82AF-5FEB56712447}"/>
              </a:ext>
            </a:extLst>
          </p:cNvPr>
          <p:cNvSpPr/>
          <p:nvPr/>
        </p:nvSpPr>
        <p:spPr>
          <a:xfrm>
            <a:off x="7601335" y="4161899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483F7643-E3E7-402D-9B4B-485A38E55D1F}"/>
              </a:ext>
            </a:extLst>
          </p:cNvPr>
          <p:cNvSpPr/>
          <p:nvPr/>
        </p:nvSpPr>
        <p:spPr>
          <a:xfrm>
            <a:off x="3122642" y="2988230"/>
            <a:ext cx="429208" cy="4728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164D0D7-6A09-41B2-80C5-CBF46A224B0A}"/>
              </a:ext>
            </a:extLst>
          </p:cNvPr>
          <p:cNvSpPr/>
          <p:nvPr/>
        </p:nvSpPr>
        <p:spPr>
          <a:xfrm>
            <a:off x="3122642" y="3924964"/>
            <a:ext cx="429208" cy="47283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CC1CE1-80B0-4C7A-B89B-43F6CC8E9C1E}"/>
              </a:ext>
            </a:extLst>
          </p:cNvPr>
          <p:cNvCxnSpPr>
            <a:stCxn id="46" idx="5"/>
            <a:endCxn id="40" idx="1"/>
          </p:cNvCxnSpPr>
          <p:nvPr/>
        </p:nvCxnSpPr>
        <p:spPr>
          <a:xfrm flipV="1">
            <a:off x="3444548" y="3164993"/>
            <a:ext cx="1191209" cy="596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41562E-EBD8-4F08-AD12-38AD6B1E9CE2}"/>
              </a:ext>
            </a:extLst>
          </p:cNvPr>
          <p:cNvCxnSpPr>
            <a:stCxn id="46" idx="5"/>
            <a:endCxn id="43" idx="1"/>
          </p:cNvCxnSpPr>
          <p:nvPr/>
        </p:nvCxnSpPr>
        <p:spPr>
          <a:xfrm>
            <a:off x="3444548" y="3224646"/>
            <a:ext cx="2161591" cy="2787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D7B1F8-BCC6-46D3-9D35-B0D662E7EB0E}"/>
              </a:ext>
            </a:extLst>
          </p:cNvPr>
          <p:cNvCxnSpPr>
            <a:stCxn id="47" idx="5"/>
            <a:endCxn id="40" idx="1"/>
          </p:cNvCxnSpPr>
          <p:nvPr/>
        </p:nvCxnSpPr>
        <p:spPr>
          <a:xfrm flipV="1">
            <a:off x="3444548" y="3164993"/>
            <a:ext cx="1191209" cy="99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54ED7A-FE13-4BC7-89DD-BF4F3E3D269E}"/>
              </a:ext>
            </a:extLst>
          </p:cNvPr>
          <p:cNvCxnSpPr>
            <a:stCxn id="47" idx="5"/>
            <a:endCxn id="41" idx="1"/>
          </p:cNvCxnSpPr>
          <p:nvPr/>
        </p:nvCxnSpPr>
        <p:spPr>
          <a:xfrm flipV="1">
            <a:off x="3444548" y="2506187"/>
            <a:ext cx="2712098" cy="165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1812C3-2B6B-4F41-A107-BF9D15F54321}"/>
              </a:ext>
            </a:extLst>
          </p:cNvPr>
          <p:cNvCxnSpPr>
            <a:stCxn id="47" idx="5"/>
            <a:endCxn id="42" idx="1"/>
          </p:cNvCxnSpPr>
          <p:nvPr/>
        </p:nvCxnSpPr>
        <p:spPr>
          <a:xfrm>
            <a:off x="3444548" y="4161380"/>
            <a:ext cx="2133600" cy="73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C37D97F-0BCB-4639-9F0F-1F183A3113C6}"/>
              </a:ext>
            </a:extLst>
          </p:cNvPr>
          <p:cNvCxnSpPr>
            <a:stCxn id="44" idx="1"/>
            <a:endCxn id="46" idx="5"/>
          </p:cNvCxnSpPr>
          <p:nvPr/>
        </p:nvCxnSpPr>
        <p:spPr>
          <a:xfrm flipH="1">
            <a:off x="3444548" y="2670470"/>
            <a:ext cx="4767943" cy="55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4E2BF9-0A0B-4664-B012-572590F5B974}"/>
              </a:ext>
            </a:extLst>
          </p:cNvPr>
          <p:cNvCxnSpPr>
            <a:stCxn id="44" idx="1"/>
            <a:endCxn id="42" idx="5"/>
          </p:cNvCxnSpPr>
          <p:nvPr/>
        </p:nvCxnSpPr>
        <p:spPr>
          <a:xfrm flipH="1">
            <a:off x="5792752" y="2670470"/>
            <a:ext cx="2419739" cy="222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5968218-9C80-4EFD-8DA2-55B92920EC4D}"/>
              </a:ext>
            </a:extLst>
          </p:cNvPr>
          <p:cNvCxnSpPr>
            <a:stCxn id="45" idx="1"/>
            <a:endCxn id="41" idx="5"/>
          </p:cNvCxnSpPr>
          <p:nvPr/>
        </p:nvCxnSpPr>
        <p:spPr>
          <a:xfrm flipH="1" flipV="1">
            <a:off x="6371250" y="2506187"/>
            <a:ext cx="1337387" cy="189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418BFF-DAE4-4DAE-A09B-2F6F9FB257CF}"/>
              </a:ext>
            </a:extLst>
          </p:cNvPr>
          <p:cNvCxnSpPr>
            <a:stCxn id="45" idx="1"/>
            <a:endCxn id="40" idx="5"/>
          </p:cNvCxnSpPr>
          <p:nvPr/>
        </p:nvCxnSpPr>
        <p:spPr>
          <a:xfrm flipH="1" flipV="1">
            <a:off x="4850361" y="3164993"/>
            <a:ext cx="2858276" cy="1233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81FF173-0ED9-4905-81DC-BEA1CF3F0CE8}"/>
              </a:ext>
            </a:extLst>
          </p:cNvPr>
          <p:cNvCxnSpPr>
            <a:cxnSpLocks/>
            <a:stCxn id="45" idx="1"/>
            <a:endCxn id="43" idx="5"/>
          </p:cNvCxnSpPr>
          <p:nvPr/>
        </p:nvCxnSpPr>
        <p:spPr>
          <a:xfrm flipH="1">
            <a:off x="5820743" y="4398315"/>
            <a:ext cx="1887894" cy="161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24AEBF-9EBA-4C05-AC5E-35229FA94E43}"/>
              </a:ext>
            </a:extLst>
          </p:cNvPr>
          <p:cNvCxnSpPr>
            <a:stCxn id="41" idx="0"/>
            <a:endCxn id="40" idx="3"/>
          </p:cNvCxnSpPr>
          <p:nvPr/>
        </p:nvCxnSpPr>
        <p:spPr>
          <a:xfrm flipH="1">
            <a:off x="4743059" y="2269771"/>
            <a:ext cx="1520889" cy="113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844707-98BB-443B-AF30-13DAF4C96276}"/>
              </a:ext>
            </a:extLst>
          </p:cNvPr>
          <p:cNvCxnSpPr>
            <a:stCxn id="41" idx="3"/>
            <a:endCxn id="42" idx="0"/>
          </p:cNvCxnSpPr>
          <p:nvPr/>
        </p:nvCxnSpPr>
        <p:spPr>
          <a:xfrm flipH="1">
            <a:off x="5685450" y="2742602"/>
            <a:ext cx="578498" cy="191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005836-1464-44BD-8C3B-845C873D78E4}"/>
              </a:ext>
            </a:extLst>
          </p:cNvPr>
          <p:cNvCxnSpPr>
            <a:stCxn id="42" idx="3"/>
            <a:endCxn id="43" idx="0"/>
          </p:cNvCxnSpPr>
          <p:nvPr/>
        </p:nvCxnSpPr>
        <p:spPr>
          <a:xfrm>
            <a:off x="5685450" y="5134913"/>
            <a:ext cx="27991" cy="641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366026E9-4811-4B33-8A11-99384C6586B7}"/>
              </a:ext>
            </a:extLst>
          </p:cNvPr>
          <p:cNvSpPr/>
          <p:nvPr/>
        </p:nvSpPr>
        <p:spPr>
          <a:xfrm>
            <a:off x="649254" y="829148"/>
            <a:ext cx="11019453" cy="786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171DD3-4E49-4447-AE9A-F89912FB1B03}"/>
              </a:ext>
            </a:extLst>
          </p:cNvPr>
          <p:cNvSpPr/>
          <p:nvPr/>
        </p:nvSpPr>
        <p:spPr>
          <a:xfrm>
            <a:off x="649254" y="811570"/>
            <a:ext cx="5189376" cy="4925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BUILDINGS, FLAT, TREES AND HILL SLOPE TO BOUNCE OFF SIGNAL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3ADDF-D7B2-4AC6-84AD-41CC227F86E6}"/>
              </a:ext>
            </a:extLst>
          </p:cNvPr>
          <p:cNvSpPr/>
          <p:nvPr/>
        </p:nvSpPr>
        <p:spPr>
          <a:xfrm>
            <a:off x="642258" y="6434154"/>
            <a:ext cx="10711542" cy="391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537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1068</Words>
  <Application>Microsoft Office PowerPoint</Application>
  <PresentationFormat>Widescreen</PresentationFormat>
  <Paragraphs>345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Solution Overview</vt:lpstr>
      <vt:lpstr>Objectives</vt:lpstr>
      <vt:lpstr>MPU5 Gears &amp; Accessories</vt:lpstr>
      <vt:lpstr>Urban Warfare – Test Applications @ BSEP </vt:lpstr>
      <vt:lpstr>Urban Warfare – Location 1 – Titiwangsa (Compare</vt:lpstr>
      <vt:lpstr>Urban Warfare – Location 1 – Titiwangsa (Compare)</vt:lpstr>
      <vt:lpstr>Urban Warfare – Location 2 – Wangsa Walk</vt:lpstr>
      <vt:lpstr>Urban Warfare – Location 2A – Wangsa Walk (~1km Radius)</vt:lpstr>
      <vt:lpstr>Urban Warfare – Location 2B – Sungai Buloh (~2KM Radius)</vt:lpstr>
      <vt:lpstr>Urban Warfare – Mobile – Convoy / Parallel</vt:lpstr>
      <vt:lpstr>Urban Warfare – Mobile – Convoy / Parallel</vt:lpstr>
      <vt:lpstr>Formation 2 – Mobile (Convoy  / Parallel)</vt:lpstr>
      <vt:lpstr>Formation 1 - MESH</vt:lpstr>
      <vt:lpstr>Testing of Data Throughput (via different paths) </vt:lpstr>
      <vt:lpstr>Scheduled Time-Line  / Day</vt:lpstr>
      <vt:lpstr>Staffing &amp; Resources</vt:lpstr>
      <vt:lpstr>Installation &amp; Integration</vt:lpstr>
      <vt:lpstr>Test Results</vt:lpstr>
      <vt:lpstr>Ref – Confirmed List of Equipment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yew wai leong</dc:creator>
  <cp:lastModifiedBy>yew wai leong</cp:lastModifiedBy>
  <cp:revision>8</cp:revision>
  <dcterms:created xsi:type="dcterms:W3CDTF">2022-01-03T13:32:49Z</dcterms:created>
  <dcterms:modified xsi:type="dcterms:W3CDTF">2022-01-03T23:35:12Z</dcterms:modified>
</cp:coreProperties>
</file>